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9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6cc44988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6cc44988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51" name="Google Shape;1451;p18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452" name="Google Shape;1452;p18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181"/>
          <p:cNvSpPr txBox="1"/>
          <p:nvPr/>
        </p:nvSpPr>
        <p:spPr>
          <a:xfrm>
            <a:off x="447300" y="684400"/>
            <a:ext cx="8065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8 - Free Response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Complete the free response questions about one of the functions in your project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If you have more time keep working on your library and check the Scoring Guidelines to make sure you're ready to submit.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2023-10-08T17:14:15Z</dcterms:modified>
</cp:coreProperties>
</file>