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69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c00aee403_0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c00aee403_0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5">
  <p:cSld name="TITLE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/>
          <p:nvPr/>
        </p:nvSpPr>
        <p:spPr>
          <a:xfrm>
            <a:off x="7440656" y="1283744"/>
            <a:ext cx="780000" cy="5346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19" name="Google Shape;419;p59"/>
          <p:cNvSpPr/>
          <p:nvPr/>
        </p:nvSpPr>
        <p:spPr>
          <a:xfrm>
            <a:off x="7460000" y="2024675"/>
            <a:ext cx="741300" cy="5223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20" name="Google Shape;420;p59"/>
          <p:cNvSpPr/>
          <p:nvPr/>
        </p:nvSpPr>
        <p:spPr>
          <a:xfrm>
            <a:off x="1842201" y="2065074"/>
            <a:ext cx="4977000" cy="216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9"/>
          <p:cNvSpPr txBox="1"/>
          <p:nvPr/>
        </p:nvSpPr>
        <p:spPr>
          <a:xfrm>
            <a:off x="1905425" y="3317700"/>
            <a:ext cx="23847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costCake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22" name="Google Shape;422;p59"/>
          <p:cNvSpPr/>
          <p:nvPr/>
        </p:nvSpPr>
        <p:spPr>
          <a:xfrm>
            <a:off x="4228775" y="3202250"/>
            <a:ext cx="1112700" cy="699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tiers</a:t>
            </a:r>
            <a:endParaRPr/>
          </a:p>
        </p:txBody>
      </p:sp>
      <p:sp>
        <p:nvSpPr>
          <p:cNvPr id="423" name="Google Shape;423;p59"/>
          <p:cNvSpPr/>
          <p:nvPr/>
        </p:nvSpPr>
        <p:spPr>
          <a:xfrm>
            <a:off x="5514850" y="3202250"/>
            <a:ext cx="1112700" cy="699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flavor</a:t>
            </a:r>
            <a:endParaRPr/>
          </a:p>
        </p:txBody>
      </p:sp>
      <p:sp>
        <p:nvSpPr>
          <p:cNvPr id="424" name="Google Shape;424;p59"/>
          <p:cNvSpPr txBox="1"/>
          <p:nvPr/>
        </p:nvSpPr>
        <p:spPr>
          <a:xfrm>
            <a:off x="7505300" y="1283750"/>
            <a:ext cx="650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25" name="Google Shape;425;p59"/>
          <p:cNvSpPr txBox="1"/>
          <p:nvPr/>
        </p:nvSpPr>
        <p:spPr>
          <a:xfrm>
            <a:off x="7505300" y="2068925"/>
            <a:ext cx="650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“lemon”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26" name="Google Shape;426;p59"/>
          <p:cNvSpPr/>
          <p:nvPr/>
        </p:nvSpPr>
        <p:spPr>
          <a:xfrm>
            <a:off x="4395131" y="3284894"/>
            <a:ext cx="780000" cy="5346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27" name="Google Shape;427;p59"/>
          <p:cNvSpPr txBox="1"/>
          <p:nvPr/>
        </p:nvSpPr>
        <p:spPr>
          <a:xfrm>
            <a:off x="4459775" y="3335300"/>
            <a:ext cx="650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28" name="Google Shape;428;p59"/>
          <p:cNvSpPr/>
          <p:nvPr/>
        </p:nvSpPr>
        <p:spPr>
          <a:xfrm>
            <a:off x="6863575" y="947175"/>
            <a:ext cx="1890000" cy="1878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9"/>
          <p:cNvSpPr/>
          <p:nvPr/>
        </p:nvSpPr>
        <p:spPr>
          <a:xfrm>
            <a:off x="3946125" y="2612750"/>
            <a:ext cx="3092400" cy="1878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59"/>
          <p:cNvGrpSpPr/>
          <p:nvPr/>
        </p:nvGrpSpPr>
        <p:grpSpPr>
          <a:xfrm>
            <a:off x="5700550" y="3291050"/>
            <a:ext cx="741300" cy="522300"/>
            <a:chOff x="5719550" y="2715325"/>
            <a:chExt cx="741300" cy="522300"/>
          </a:xfrm>
        </p:grpSpPr>
        <p:sp>
          <p:nvSpPr>
            <p:cNvPr id="431" name="Google Shape;431;p59"/>
            <p:cNvSpPr/>
            <p:nvPr/>
          </p:nvSpPr>
          <p:spPr>
            <a:xfrm>
              <a:off x="5719550" y="2715325"/>
              <a:ext cx="741300" cy="522300"/>
            </a:xfrm>
            <a:prstGeom prst="foldedCorner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432" name="Google Shape;432;p59"/>
            <p:cNvSpPr txBox="1"/>
            <p:nvPr/>
          </p:nvSpPr>
          <p:spPr>
            <a:xfrm>
              <a:off x="5764850" y="2759575"/>
              <a:ext cx="6507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ing Soon"/>
                  <a:ea typeface="Coming Soon"/>
                  <a:cs typeface="Coming Soon"/>
                  <a:sym typeface="Coming Soon"/>
                </a:rPr>
                <a:t>“lemon”</a:t>
              </a: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433" name="Google Shape;433;p59"/>
          <p:cNvSpPr txBox="1"/>
          <p:nvPr/>
        </p:nvSpPr>
        <p:spPr>
          <a:xfrm>
            <a:off x="5899275" y="803775"/>
            <a:ext cx="14640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Arguments</a:t>
            </a:r>
            <a:endParaRPr sz="1800"/>
          </a:p>
        </p:txBody>
      </p:sp>
      <p:sp>
        <p:nvSpPr>
          <p:cNvPr id="434" name="Google Shape;434;p59"/>
          <p:cNvSpPr txBox="1"/>
          <p:nvPr/>
        </p:nvSpPr>
        <p:spPr>
          <a:xfrm>
            <a:off x="6247125" y="4360550"/>
            <a:ext cx="14640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Parameters</a:t>
            </a:r>
            <a:endParaRPr sz="1800"/>
          </a:p>
        </p:txBody>
      </p:sp>
      <p:sp>
        <p:nvSpPr>
          <p:cNvPr id="435" name="Google Shape;435;p59"/>
          <p:cNvSpPr txBox="1"/>
          <p:nvPr/>
        </p:nvSpPr>
        <p:spPr>
          <a:xfrm>
            <a:off x="68400" y="674050"/>
            <a:ext cx="3627000" cy="945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Let’s look at another function, this time one that calculates the cost of making a cake.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6" name="Google Shape;436;p5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37" name="Google Shape;437;p59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438" name="Google Shape;438;p59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9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9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3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4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4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4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2023-10-08T17:12:23Z</dcterms:modified>
</cp:coreProperties>
</file>