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00aee403_0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00aee403_0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/>
          <p:nvPr/>
        </p:nvSpPr>
        <p:spPr>
          <a:xfrm>
            <a:off x="129425" y="378775"/>
            <a:ext cx="3691800" cy="46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61"/>
          <p:cNvPicPr preferRelativeResize="0"/>
          <p:nvPr/>
        </p:nvPicPr>
        <p:blipFill rotWithShape="1">
          <a:blip r:embed="rId4">
            <a:alphaModFix/>
          </a:blip>
          <a:srcRect l="396" r="386"/>
          <a:stretch/>
        </p:blipFill>
        <p:spPr>
          <a:xfrm>
            <a:off x="266548" y="424274"/>
            <a:ext cx="3097626" cy="2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1"/>
          <p:cNvPicPr preferRelativeResize="0"/>
          <p:nvPr/>
        </p:nvPicPr>
        <p:blipFill rotWithShape="1">
          <a:blip r:embed="rId5">
            <a:alphaModFix/>
          </a:blip>
          <a:srcRect t="3462" b="3471"/>
          <a:stretch/>
        </p:blipFill>
        <p:spPr>
          <a:xfrm>
            <a:off x="471525" y="3372475"/>
            <a:ext cx="2381400" cy="139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61"/>
          <p:cNvGrpSpPr/>
          <p:nvPr/>
        </p:nvGrpSpPr>
        <p:grpSpPr>
          <a:xfrm>
            <a:off x="2353673" y="1848250"/>
            <a:ext cx="6244330" cy="2092214"/>
            <a:chOff x="2916825" y="1754275"/>
            <a:chExt cx="5865975" cy="2260875"/>
          </a:xfrm>
        </p:grpSpPr>
        <p:sp>
          <p:nvSpPr>
            <p:cNvPr id="472" name="Google Shape;472;p61"/>
            <p:cNvSpPr txBox="1"/>
            <p:nvPr/>
          </p:nvSpPr>
          <p:spPr>
            <a:xfrm>
              <a:off x="5439900" y="2327000"/>
              <a:ext cx="33429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Determine the value of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flavorCost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based on the </a:t>
              </a:r>
              <a:r>
                <a:rPr lang="en" u="sng">
                  <a:latin typeface="Proxima Nova"/>
                  <a:ea typeface="Proxima Nova"/>
                  <a:cs typeface="Proxima Nova"/>
                  <a:sym typeface="Proxima Nova"/>
                </a:rPr>
                <a:t>argument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 passed through the flavor parameter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73" name="Google Shape;473;p61"/>
            <p:cNvGrpSpPr/>
            <p:nvPr/>
          </p:nvGrpSpPr>
          <p:grpSpPr>
            <a:xfrm>
              <a:off x="2916825" y="1754275"/>
              <a:ext cx="2316175" cy="2260875"/>
              <a:chOff x="2916825" y="1754275"/>
              <a:chExt cx="2316175" cy="2260875"/>
            </a:xfrm>
          </p:grpSpPr>
          <p:grpSp>
            <p:nvGrpSpPr>
              <p:cNvPr id="474" name="Google Shape;474;p61"/>
              <p:cNvGrpSpPr/>
              <p:nvPr/>
            </p:nvGrpSpPr>
            <p:grpSpPr>
              <a:xfrm>
                <a:off x="2916825" y="1754275"/>
                <a:ext cx="819300" cy="2260875"/>
                <a:chOff x="2916900" y="1830750"/>
                <a:chExt cx="819300" cy="2260875"/>
              </a:xfrm>
            </p:grpSpPr>
            <p:cxnSp>
              <p:nvCxnSpPr>
                <p:cNvPr id="475" name="Google Shape;475;p61"/>
                <p:cNvCxnSpPr/>
                <p:nvPr/>
              </p:nvCxnSpPr>
              <p:spPr>
                <a:xfrm>
                  <a:off x="2916900" y="1830750"/>
                  <a:ext cx="819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61"/>
                <p:cNvCxnSpPr/>
                <p:nvPr/>
              </p:nvCxnSpPr>
              <p:spPr>
                <a:xfrm>
                  <a:off x="2916900" y="4091625"/>
                  <a:ext cx="819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61"/>
                <p:cNvCxnSpPr/>
                <p:nvPr/>
              </p:nvCxnSpPr>
              <p:spPr>
                <a:xfrm rot="10800000">
                  <a:off x="3736200" y="1841625"/>
                  <a:ext cx="0" cy="2250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78" name="Google Shape;478;p61"/>
              <p:cNvCxnSpPr/>
              <p:nvPr/>
            </p:nvCxnSpPr>
            <p:spPr>
              <a:xfrm>
                <a:off x="3747100" y="2803050"/>
                <a:ext cx="1485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479" name="Google Shape;479;p61"/>
          <p:cNvGrpSpPr/>
          <p:nvPr/>
        </p:nvGrpSpPr>
        <p:grpSpPr>
          <a:xfrm>
            <a:off x="1533688" y="1371675"/>
            <a:ext cx="7002150" cy="611700"/>
            <a:chOff x="1780650" y="1157525"/>
            <a:chExt cx="7002150" cy="611700"/>
          </a:xfrm>
        </p:grpSpPr>
        <p:cxnSp>
          <p:nvCxnSpPr>
            <p:cNvPr id="480" name="Google Shape;480;p61"/>
            <p:cNvCxnSpPr/>
            <p:nvPr/>
          </p:nvCxnSpPr>
          <p:spPr>
            <a:xfrm>
              <a:off x="1780650" y="1310975"/>
              <a:ext cx="34413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1" name="Google Shape;481;p61"/>
            <p:cNvSpPr txBox="1"/>
            <p:nvPr/>
          </p:nvSpPr>
          <p:spPr>
            <a:xfrm>
              <a:off x="5439900" y="1157525"/>
              <a:ext cx="33429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Create two new local variables,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flavorCost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and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total. 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82" name="Google Shape;482;p61"/>
          <p:cNvGrpSpPr/>
          <p:nvPr/>
        </p:nvGrpSpPr>
        <p:grpSpPr>
          <a:xfrm>
            <a:off x="2999075" y="3714788"/>
            <a:ext cx="5670450" cy="710700"/>
            <a:chOff x="3473550" y="3817350"/>
            <a:chExt cx="5670450" cy="710700"/>
          </a:xfrm>
        </p:grpSpPr>
        <p:cxnSp>
          <p:nvCxnSpPr>
            <p:cNvPr id="483" name="Google Shape;483;p61"/>
            <p:cNvCxnSpPr/>
            <p:nvPr/>
          </p:nvCxnSpPr>
          <p:spPr>
            <a:xfrm>
              <a:off x="3473550" y="4346950"/>
              <a:ext cx="1748400" cy="7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4" name="Google Shape;484;p61"/>
            <p:cNvSpPr txBox="1"/>
            <p:nvPr/>
          </p:nvSpPr>
          <p:spPr>
            <a:xfrm>
              <a:off x="5439900" y="3817350"/>
              <a:ext cx="3704100" cy="7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Calculate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total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using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flavorCost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and the </a:t>
              </a:r>
              <a:r>
                <a:rPr lang="en" u="sng">
                  <a:latin typeface="Proxima Nova"/>
                  <a:ea typeface="Proxima Nova"/>
                  <a:cs typeface="Proxima Nova"/>
                  <a:sym typeface="Proxima Nova"/>
                </a:rPr>
                <a:t>argument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 passed through the tiers parameter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85" name="Google Shape;485;p61"/>
          <p:cNvGrpSpPr/>
          <p:nvPr/>
        </p:nvGrpSpPr>
        <p:grpSpPr>
          <a:xfrm>
            <a:off x="1400838" y="4582425"/>
            <a:ext cx="7002150" cy="611700"/>
            <a:chOff x="1780650" y="4686250"/>
            <a:chExt cx="7002150" cy="611700"/>
          </a:xfrm>
        </p:grpSpPr>
        <p:cxnSp>
          <p:nvCxnSpPr>
            <p:cNvPr id="486" name="Google Shape;486;p61"/>
            <p:cNvCxnSpPr/>
            <p:nvPr/>
          </p:nvCxnSpPr>
          <p:spPr>
            <a:xfrm>
              <a:off x="1780650" y="4839700"/>
              <a:ext cx="34413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" name="Google Shape;487;p61"/>
            <p:cNvSpPr txBox="1"/>
            <p:nvPr/>
          </p:nvSpPr>
          <p:spPr>
            <a:xfrm>
              <a:off x="5439900" y="4686250"/>
              <a:ext cx="33429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???????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88" name="Google Shape;488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9" name="Google Shape;489;p6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90" name="Google Shape;490;p6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2023-10-08T17:12:24Z</dcterms:modified>
</cp:coreProperties>
</file>