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272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6c00aee403_0_1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6c00aee403_0_1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6">
  <p:cSld name="TITLE_6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2"/>
          <p:cNvSpPr/>
          <p:nvPr/>
        </p:nvSpPr>
        <p:spPr>
          <a:xfrm>
            <a:off x="129425" y="378775"/>
            <a:ext cx="3691800" cy="466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8" name="Google Shape;498;p62"/>
          <p:cNvPicPr preferRelativeResize="0"/>
          <p:nvPr/>
        </p:nvPicPr>
        <p:blipFill rotWithShape="1">
          <a:blip r:embed="rId4">
            <a:alphaModFix/>
          </a:blip>
          <a:srcRect l="396" r="386"/>
          <a:stretch/>
        </p:blipFill>
        <p:spPr>
          <a:xfrm>
            <a:off x="266548" y="424274"/>
            <a:ext cx="3097626" cy="28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62"/>
          <p:cNvPicPr preferRelativeResize="0"/>
          <p:nvPr/>
        </p:nvPicPr>
        <p:blipFill rotWithShape="1">
          <a:blip r:embed="rId5">
            <a:alphaModFix/>
          </a:blip>
          <a:srcRect t="3462" b="3471"/>
          <a:stretch/>
        </p:blipFill>
        <p:spPr>
          <a:xfrm>
            <a:off x="471525" y="3372475"/>
            <a:ext cx="2381400" cy="13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6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01" name="Google Shape;501;p62"/>
          <p:cNvGrpSpPr/>
          <p:nvPr/>
        </p:nvGrpSpPr>
        <p:grpSpPr>
          <a:xfrm>
            <a:off x="1094570" y="827387"/>
            <a:ext cx="483090" cy="326290"/>
            <a:chOff x="1130450" y="565425"/>
            <a:chExt cx="354900" cy="243300"/>
          </a:xfrm>
        </p:grpSpPr>
        <p:sp>
          <p:nvSpPr>
            <p:cNvPr id="502" name="Google Shape;502;p62"/>
            <p:cNvSpPr/>
            <p:nvPr/>
          </p:nvSpPr>
          <p:spPr>
            <a:xfrm>
              <a:off x="1130450" y="565425"/>
              <a:ext cx="354900" cy="243300"/>
            </a:xfrm>
            <a:prstGeom prst="foldedCorner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503" name="Google Shape;503;p62"/>
            <p:cNvSpPr txBox="1"/>
            <p:nvPr/>
          </p:nvSpPr>
          <p:spPr>
            <a:xfrm>
              <a:off x="1159850" y="568274"/>
              <a:ext cx="296100" cy="2376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ming Soon"/>
                  <a:ea typeface="Coming Soon"/>
                  <a:cs typeface="Coming Soon"/>
                  <a:sym typeface="Coming Soon"/>
                </a:rPr>
                <a:t>3</a:t>
              </a:r>
              <a:endParaRPr sz="11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504" name="Google Shape;504;p62"/>
          <p:cNvGrpSpPr/>
          <p:nvPr/>
        </p:nvGrpSpPr>
        <p:grpSpPr>
          <a:xfrm>
            <a:off x="1772772" y="822827"/>
            <a:ext cx="483073" cy="335372"/>
            <a:chOff x="1666323" y="568272"/>
            <a:chExt cx="337200" cy="237600"/>
          </a:xfrm>
        </p:grpSpPr>
        <p:sp>
          <p:nvSpPr>
            <p:cNvPr id="505" name="Google Shape;505;p62"/>
            <p:cNvSpPr/>
            <p:nvPr/>
          </p:nvSpPr>
          <p:spPr>
            <a:xfrm>
              <a:off x="1666323" y="568272"/>
              <a:ext cx="337200" cy="237600"/>
            </a:xfrm>
            <a:prstGeom prst="foldedCorner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506" name="Google Shape;506;p62"/>
            <p:cNvSpPr txBox="1"/>
            <p:nvPr/>
          </p:nvSpPr>
          <p:spPr>
            <a:xfrm>
              <a:off x="1686877" y="586249"/>
              <a:ext cx="296100" cy="19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“lemon”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507" name="Google Shape;507;p62"/>
          <p:cNvSpPr txBox="1"/>
          <p:nvPr/>
        </p:nvSpPr>
        <p:spPr>
          <a:xfrm>
            <a:off x="3909795" y="1823207"/>
            <a:ext cx="3575100" cy="15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After running this, what does 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flavorCost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equal?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does 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total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equal?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8" name="Google Shape;508;p62"/>
          <p:cNvSpPr txBox="1"/>
          <p:nvPr/>
        </p:nvSpPr>
        <p:spPr>
          <a:xfrm>
            <a:off x="7309297" y="1875337"/>
            <a:ext cx="8073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0000"/>
                </a:solidFill>
              </a:rPr>
              <a:t>4</a:t>
            </a:r>
            <a:endParaRPr sz="4800" b="1">
              <a:solidFill>
                <a:srgbClr val="FF0000"/>
              </a:solidFill>
            </a:endParaRPr>
          </a:p>
        </p:txBody>
      </p:sp>
      <p:sp>
        <p:nvSpPr>
          <p:cNvPr id="509" name="Google Shape;509;p62"/>
          <p:cNvSpPr txBox="1"/>
          <p:nvPr/>
        </p:nvSpPr>
        <p:spPr>
          <a:xfrm>
            <a:off x="7122401" y="2729850"/>
            <a:ext cx="11811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0000"/>
                </a:solidFill>
              </a:rPr>
              <a:t>12</a:t>
            </a:r>
            <a:endParaRPr sz="4800" b="1">
              <a:solidFill>
                <a:srgbClr val="FF0000"/>
              </a:solidFill>
            </a:endParaRPr>
          </a:p>
        </p:txBody>
      </p:sp>
      <p:grpSp>
        <p:nvGrpSpPr>
          <p:cNvPr id="510" name="Google Shape;510;p62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511" name="Google Shape;511;p62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2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2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2023-10-08T17:12:25Z</dcterms:modified>
</cp:coreProperties>
</file>