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273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6c00aee403_0_1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6c00aee403_0_1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6">
  <p:cSld name="TITLE_6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3"/>
          <p:cNvSpPr/>
          <p:nvPr/>
        </p:nvSpPr>
        <p:spPr>
          <a:xfrm>
            <a:off x="129425" y="378775"/>
            <a:ext cx="3691800" cy="466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9" name="Google Shape;519;p63"/>
          <p:cNvPicPr preferRelativeResize="0"/>
          <p:nvPr/>
        </p:nvPicPr>
        <p:blipFill rotWithShape="1">
          <a:blip r:embed="rId4">
            <a:alphaModFix/>
          </a:blip>
          <a:srcRect l="396" r="386"/>
          <a:stretch/>
        </p:blipFill>
        <p:spPr>
          <a:xfrm>
            <a:off x="266548" y="424274"/>
            <a:ext cx="3097626" cy="28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63"/>
          <p:cNvPicPr preferRelativeResize="0"/>
          <p:nvPr/>
        </p:nvPicPr>
        <p:blipFill rotWithShape="1">
          <a:blip r:embed="rId5">
            <a:alphaModFix/>
          </a:blip>
          <a:srcRect t="3462" b="3471"/>
          <a:stretch/>
        </p:blipFill>
        <p:spPr>
          <a:xfrm>
            <a:off x="471525" y="3372475"/>
            <a:ext cx="2381400" cy="13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6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22" name="Google Shape;522;p63"/>
          <p:cNvGrpSpPr/>
          <p:nvPr/>
        </p:nvGrpSpPr>
        <p:grpSpPr>
          <a:xfrm>
            <a:off x="1094570" y="827387"/>
            <a:ext cx="483090" cy="326290"/>
            <a:chOff x="1130450" y="565425"/>
            <a:chExt cx="354900" cy="243300"/>
          </a:xfrm>
        </p:grpSpPr>
        <p:sp>
          <p:nvSpPr>
            <p:cNvPr id="523" name="Google Shape;523;p63"/>
            <p:cNvSpPr/>
            <p:nvPr/>
          </p:nvSpPr>
          <p:spPr>
            <a:xfrm>
              <a:off x="1130450" y="565425"/>
              <a:ext cx="354900" cy="243300"/>
            </a:xfrm>
            <a:prstGeom prst="foldedCorner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524" name="Google Shape;524;p63"/>
            <p:cNvSpPr txBox="1"/>
            <p:nvPr/>
          </p:nvSpPr>
          <p:spPr>
            <a:xfrm>
              <a:off x="1159850" y="568274"/>
              <a:ext cx="296100" cy="2376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ming Soon"/>
                  <a:ea typeface="Coming Soon"/>
                  <a:cs typeface="Coming Soon"/>
                  <a:sym typeface="Coming Soon"/>
                </a:rPr>
                <a:t>3</a:t>
              </a:r>
              <a:endParaRPr sz="11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525" name="Google Shape;525;p63"/>
          <p:cNvGrpSpPr/>
          <p:nvPr/>
        </p:nvGrpSpPr>
        <p:grpSpPr>
          <a:xfrm>
            <a:off x="1772772" y="822827"/>
            <a:ext cx="483073" cy="335372"/>
            <a:chOff x="1666323" y="568272"/>
            <a:chExt cx="337200" cy="237600"/>
          </a:xfrm>
        </p:grpSpPr>
        <p:sp>
          <p:nvSpPr>
            <p:cNvPr id="526" name="Google Shape;526;p63"/>
            <p:cNvSpPr/>
            <p:nvPr/>
          </p:nvSpPr>
          <p:spPr>
            <a:xfrm>
              <a:off x="1666323" y="568272"/>
              <a:ext cx="337200" cy="237600"/>
            </a:xfrm>
            <a:prstGeom prst="foldedCorner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527" name="Google Shape;527;p63"/>
            <p:cNvSpPr txBox="1"/>
            <p:nvPr/>
          </p:nvSpPr>
          <p:spPr>
            <a:xfrm>
              <a:off x="1686877" y="586249"/>
              <a:ext cx="296100" cy="19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“lemon”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528" name="Google Shape;528;p63"/>
          <p:cNvSpPr txBox="1"/>
          <p:nvPr/>
        </p:nvSpPr>
        <p:spPr>
          <a:xfrm>
            <a:off x="4401175" y="656025"/>
            <a:ext cx="3609000" cy="11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does it mean to 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return total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?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9" name="Google Shape;529;p63"/>
          <p:cNvSpPr txBox="1"/>
          <p:nvPr/>
        </p:nvSpPr>
        <p:spPr>
          <a:xfrm>
            <a:off x="4523586" y="1998425"/>
            <a:ext cx="3486300" cy="2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 return does two things: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It stops the flow of the function. If a return is inside of a conditional, if that condition is met the function ends there.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It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returns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 value to the place where the function was called.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2023-10-08T17:12:26Z</dcterms:modified>
</cp:coreProperties>
</file>