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74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c00aee403_0_1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c00aee403_0_1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7">
  <p:cSld name="TITLE_7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"/>
          <p:cNvSpPr/>
          <p:nvPr/>
        </p:nvSpPr>
        <p:spPr>
          <a:xfrm>
            <a:off x="810513" y="584975"/>
            <a:ext cx="3472500" cy="1510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4"/>
          <p:cNvSpPr/>
          <p:nvPr/>
        </p:nvSpPr>
        <p:spPr>
          <a:xfrm>
            <a:off x="2401153" y="1375375"/>
            <a:ext cx="830400" cy="522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tiers</a:t>
            </a:r>
            <a:endParaRPr/>
          </a:p>
        </p:txBody>
      </p:sp>
      <p:sp>
        <p:nvSpPr>
          <p:cNvPr id="536" name="Google Shape;536;p64"/>
          <p:cNvSpPr txBox="1"/>
          <p:nvPr/>
        </p:nvSpPr>
        <p:spPr>
          <a:xfrm>
            <a:off x="962963" y="1455025"/>
            <a:ext cx="14382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cakeCost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37" name="Google Shape;537;p64"/>
          <p:cNvSpPr/>
          <p:nvPr/>
        </p:nvSpPr>
        <p:spPr>
          <a:xfrm>
            <a:off x="3360886" y="1375375"/>
            <a:ext cx="830400" cy="522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flavor</a:t>
            </a:r>
            <a:endParaRPr/>
          </a:p>
        </p:txBody>
      </p:sp>
      <p:sp>
        <p:nvSpPr>
          <p:cNvPr id="538" name="Google Shape;538;p64"/>
          <p:cNvSpPr/>
          <p:nvPr/>
        </p:nvSpPr>
        <p:spPr>
          <a:xfrm>
            <a:off x="2525296" y="1437048"/>
            <a:ext cx="582000" cy="399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39" name="Google Shape;539;p64"/>
          <p:cNvSpPr txBox="1"/>
          <p:nvPr/>
        </p:nvSpPr>
        <p:spPr>
          <a:xfrm>
            <a:off x="2573537" y="1474663"/>
            <a:ext cx="485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11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540" name="Google Shape;540;p64"/>
          <p:cNvGrpSpPr/>
          <p:nvPr/>
        </p:nvGrpSpPr>
        <p:grpSpPr>
          <a:xfrm>
            <a:off x="3499181" y="1441507"/>
            <a:ext cx="553158" cy="389740"/>
            <a:chOff x="5719550" y="2715325"/>
            <a:chExt cx="741300" cy="522300"/>
          </a:xfrm>
        </p:grpSpPr>
        <p:sp>
          <p:nvSpPr>
            <p:cNvPr id="541" name="Google Shape;541;p64"/>
            <p:cNvSpPr/>
            <p:nvPr/>
          </p:nvSpPr>
          <p:spPr>
            <a:xfrm>
              <a:off x="5719550" y="2715325"/>
              <a:ext cx="741300" cy="522300"/>
            </a:xfrm>
            <a:prstGeom prst="foldedCorner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542" name="Google Shape;542;p64"/>
            <p:cNvSpPr txBox="1"/>
            <p:nvPr/>
          </p:nvSpPr>
          <p:spPr>
            <a:xfrm>
              <a:off x="5764850" y="2759575"/>
              <a:ext cx="6507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ming Soon"/>
                  <a:ea typeface="Coming Soon"/>
                  <a:cs typeface="Coming Soon"/>
                  <a:sym typeface="Coming Soon"/>
                </a:rPr>
                <a:t>“lemon”</a:t>
              </a:r>
              <a:endParaRPr sz="11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543" name="Google Shape;543;p64"/>
          <p:cNvSpPr txBox="1"/>
          <p:nvPr/>
        </p:nvSpPr>
        <p:spPr>
          <a:xfrm>
            <a:off x="5220088" y="751575"/>
            <a:ext cx="3113400" cy="4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We’ve called the cakeCost function. It has returned the value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12.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But what happens to that value?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is it stored?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4" name="Google Shape;544;p64"/>
          <p:cNvSpPr/>
          <p:nvPr/>
        </p:nvSpPr>
        <p:spPr>
          <a:xfrm rot="6845">
            <a:off x="816494" y="2392720"/>
            <a:ext cx="3465607" cy="765002"/>
          </a:xfrm>
          <a:prstGeom prst="triangle">
            <a:avLst>
              <a:gd name="adj" fmla="val 50000"/>
            </a:avLst>
          </a:prstGeom>
          <a:solidFill>
            <a:srgbClr val="C9DAF8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4"/>
          <p:cNvSpPr/>
          <p:nvPr/>
        </p:nvSpPr>
        <p:spPr>
          <a:xfrm rot="-683014">
            <a:off x="1793872" y="2457974"/>
            <a:ext cx="1510821" cy="151082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12</a:t>
            </a:r>
            <a:endParaRPr sz="7200"/>
          </a:p>
        </p:txBody>
      </p:sp>
      <p:sp>
        <p:nvSpPr>
          <p:cNvPr id="546" name="Google Shape;546;p64"/>
          <p:cNvSpPr/>
          <p:nvPr/>
        </p:nvSpPr>
        <p:spPr>
          <a:xfrm rot="3273">
            <a:off x="811270" y="3156045"/>
            <a:ext cx="3465602" cy="150750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6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8" name="Google Shape;548;p6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549" name="Google Shape;549;p6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2023-10-08T17:12:27Z</dcterms:modified>
</cp:coreProperties>
</file>