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5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c00aee403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c00aee403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"/>
          <p:cNvSpPr/>
          <p:nvPr/>
        </p:nvSpPr>
        <p:spPr>
          <a:xfrm rot="-4878505">
            <a:off x="661579" y="1456029"/>
            <a:ext cx="3472174" cy="151015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5"/>
          <p:cNvSpPr txBox="1"/>
          <p:nvPr/>
        </p:nvSpPr>
        <p:spPr>
          <a:xfrm rot="-4878120">
            <a:off x="1919942" y="2861206"/>
            <a:ext cx="1438241" cy="52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cakeCost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8" name="Google Shape;558;p65"/>
          <p:cNvSpPr/>
          <p:nvPr/>
        </p:nvSpPr>
        <p:spPr>
          <a:xfrm rot="-4879006">
            <a:off x="2316324" y="1727797"/>
            <a:ext cx="830620" cy="522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</a:t>
            </a:r>
            <a:endParaRPr/>
          </a:p>
        </p:txBody>
      </p:sp>
      <p:sp>
        <p:nvSpPr>
          <p:cNvPr id="559" name="Google Shape;559;p65"/>
          <p:cNvSpPr/>
          <p:nvPr/>
        </p:nvSpPr>
        <p:spPr>
          <a:xfrm rot="-4879006">
            <a:off x="2461370" y="779088"/>
            <a:ext cx="830620" cy="522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560" name="Google Shape;560;p65"/>
          <p:cNvSpPr/>
          <p:nvPr/>
        </p:nvSpPr>
        <p:spPr>
          <a:xfrm rot="-4877116">
            <a:off x="2440650" y="1789705"/>
            <a:ext cx="582121" cy="399082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61" name="Google Shape;561;p65"/>
          <p:cNvSpPr txBox="1"/>
          <p:nvPr/>
        </p:nvSpPr>
        <p:spPr>
          <a:xfrm rot="-4877652">
            <a:off x="2488687" y="1827486"/>
            <a:ext cx="485595" cy="32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ng Soon"/>
                <a:ea typeface="Coming Soon"/>
                <a:cs typeface="Coming Soon"/>
                <a:sym typeface="Coming Soon"/>
              </a:rPr>
              <a:t>11</a:t>
            </a:r>
            <a:endParaRPr sz="11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62" name="Google Shape;562;p65"/>
          <p:cNvGrpSpPr/>
          <p:nvPr/>
        </p:nvGrpSpPr>
        <p:grpSpPr>
          <a:xfrm rot="-4878313">
            <a:off x="2599884" y="846208"/>
            <a:ext cx="553140" cy="389727"/>
            <a:chOff x="5719550" y="2715325"/>
            <a:chExt cx="741300" cy="522300"/>
          </a:xfrm>
        </p:grpSpPr>
        <p:sp>
          <p:nvSpPr>
            <p:cNvPr id="563" name="Google Shape;563;p65"/>
            <p:cNvSpPr/>
            <p:nvPr/>
          </p:nvSpPr>
          <p:spPr>
            <a:xfrm>
              <a:off x="5719550" y="2715325"/>
              <a:ext cx="741300" cy="5223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64" name="Google Shape;564;p65"/>
            <p:cNvSpPr txBox="1"/>
            <p:nvPr/>
          </p:nvSpPr>
          <p:spPr>
            <a:xfrm>
              <a:off x="5764850" y="2759575"/>
              <a:ext cx="650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 sz="11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65" name="Google Shape;565;p65"/>
          <p:cNvSpPr txBox="1"/>
          <p:nvPr/>
        </p:nvSpPr>
        <p:spPr>
          <a:xfrm>
            <a:off x="5724550" y="1273575"/>
            <a:ext cx="3113400" cy="3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Let’s return to variable baggies!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function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return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value can be stored in a variable.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Google Shape;566;p65"/>
          <p:cNvSpPr/>
          <p:nvPr/>
        </p:nvSpPr>
        <p:spPr>
          <a:xfrm rot="-683014">
            <a:off x="1831185" y="2441349"/>
            <a:ext cx="1510821" cy="1510821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12</a:t>
            </a:r>
            <a:endParaRPr sz="7200"/>
          </a:p>
        </p:txBody>
      </p:sp>
      <p:grpSp>
        <p:nvGrpSpPr>
          <p:cNvPr id="567" name="Google Shape;567;p65"/>
          <p:cNvGrpSpPr/>
          <p:nvPr/>
        </p:nvGrpSpPr>
        <p:grpSpPr>
          <a:xfrm>
            <a:off x="607397" y="2151026"/>
            <a:ext cx="3638320" cy="2508842"/>
            <a:chOff x="746497" y="1374645"/>
            <a:chExt cx="3141357" cy="2166156"/>
          </a:xfrm>
        </p:grpSpPr>
        <p:grpSp>
          <p:nvGrpSpPr>
            <p:cNvPr id="568" name="Google Shape;568;p65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69" name="Google Shape;569;p65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65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1" name="Google Shape;571;p65"/>
              <p:cNvCxnSpPr>
                <a:stCxn id="570" idx="1"/>
                <a:endCxn id="57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72" name="Google Shape;572;p65"/>
            <p:cNvSpPr txBox="1"/>
            <p:nvPr/>
          </p:nvSpPr>
          <p:spPr>
            <a:xfrm>
              <a:off x="856747" y="2904756"/>
              <a:ext cx="23427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cakeCalculator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73" name="Google Shape;573;p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4" name="Google Shape;574;p6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75" name="Google Shape;575;p6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2023-10-08T17:12:28Z</dcterms:modified>
</cp:coreProperties>
</file>