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4"/>
  </p:notesMasterIdLst>
  <p:sldIdLst>
    <p:sldId id="276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6c00aee403_0_1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6c00aee403_0_1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8">
  <p:cSld name="TITLE_8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2" name="Google Shape;122;p3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3" name="Google Shape;12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1 -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3" name="Google Shape;583;p66"/>
          <p:cNvSpPr txBox="1"/>
          <p:nvPr/>
        </p:nvSpPr>
        <p:spPr>
          <a:xfrm>
            <a:off x="3714575" y="769663"/>
            <a:ext cx="5233800" cy="7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Here’s how this looks in Javascript: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4" name="Google Shape;584;p66"/>
          <p:cNvSpPr txBox="1"/>
          <p:nvPr/>
        </p:nvSpPr>
        <p:spPr>
          <a:xfrm>
            <a:off x="284875" y="2032625"/>
            <a:ext cx="8586900" cy="1387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var cakeCalculator = cakeCost(3, “lemon”);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5" name="Google Shape;585;p66"/>
          <p:cNvSpPr txBox="1"/>
          <p:nvPr/>
        </p:nvSpPr>
        <p:spPr>
          <a:xfrm>
            <a:off x="6325" y="3821800"/>
            <a:ext cx="9144000" cy="9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After the expression is evaluated,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cakeCaculator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stores the value </a:t>
            </a: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12. 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86" name="Google Shape;58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0299" y="882399"/>
            <a:ext cx="1389667" cy="99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7" name="Google Shape;587;p66"/>
          <p:cNvCxnSpPr/>
          <p:nvPr/>
        </p:nvCxnSpPr>
        <p:spPr>
          <a:xfrm>
            <a:off x="1726025" y="1410350"/>
            <a:ext cx="3096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88" name="Google Shape;588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527" y="363812"/>
            <a:ext cx="1347649" cy="15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Consolas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2023-10-08T17:12:29Z</dcterms:modified>
</cp:coreProperties>
</file>