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c00aee403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c00aee403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4" name="Google Shape;594;p67"/>
          <p:cNvSpPr txBox="1"/>
          <p:nvPr/>
        </p:nvSpPr>
        <p:spPr>
          <a:xfrm>
            <a:off x="666450" y="568100"/>
            <a:ext cx="78111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We can also print to the console like so: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5" name="Google Shape;595;p67"/>
          <p:cNvSpPr txBox="1"/>
          <p:nvPr/>
        </p:nvSpPr>
        <p:spPr>
          <a:xfrm>
            <a:off x="278550" y="1289000"/>
            <a:ext cx="8586900" cy="1387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console.log(“Cake cost: ” + cakeCost(3, “lemon”));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67"/>
          <p:cNvSpPr txBox="1"/>
          <p:nvPr/>
        </p:nvSpPr>
        <p:spPr>
          <a:xfrm>
            <a:off x="278550" y="3473400"/>
            <a:ext cx="8586900" cy="138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Cake cost: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67"/>
          <p:cNvSpPr txBox="1"/>
          <p:nvPr/>
        </p:nvSpPr>
        <p:spPr>
          <a:xfrm>
            <a:off x="278550" y="3473400"/>
            <a:ext cx="8586900" cy="339300"/>
          </a:xfrm>
          <a:prstGeom prst="rect">
            <a:avLst/>
          </a:prstGeom>
          <a:solidFill>
            <a:srgbClr val="A69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2023-10-08T17:12:30Z</dcterms:modified>
</cp:coreProperties>
</file>