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7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c00aee403_0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c00aee403_0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www.youtube.com/watch?v=uJG2ZkmPEk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3" name="Google Shape;603;p68"/>
          <p:cNvSpPr txBox="1"/>
          <p:nvPr/>
        </p:nvSpPr>
        <p:spPr>
          <a:xfrm>
            <a:off x="149500" y="425600"/>
            <a:ext cx="7374300" cy="45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Do This: </a:t>
            </a:r>
            <a:r>
              <a:rPr lang="en" sz="1800"/>
              <a:t>Create a cost calculator function for building the house you created a function for earlier.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Complete Challenge #2 on your Activity Guide</a:t>
            </a:r>
            <a:endParaRPr sz="1800"/>
          </a:p>
        </p:txBody>
      </p:sp>
      <p:pic>
        <p:nvPicPr>
          <p:cNvPr id="604" name="Google Shape;60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325" y="425598"/>
            <a:ext cx="1805625" cy="8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800" y="1365100"/>
            <a:ext cx="2035225" cy="24733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06" name="Google Shape;606;p68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10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9725" y="2713250"/>
            <a:ext cx="2828725" cy="21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2023-10-08T17:12:31Z</dcterms:modified>
</cp:coreProperties>
</file>