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8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227304b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2227304b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" name="Google Shape;622;p71"/>
          <p:cNvSpPr txBox="1"/>
          <p:nvPr/>
        </p:nvSpPr>
        <p:spPr>
          <a:xfrm>
            <a:off x="310450" y="576475"/>
            <a:ext cx="8519700" cy="4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Takeaways</a:t>
            </a:r>
            <a:endParaRPr sz="30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with parameters and return values help us simplify our code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can only return one value at a time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can have: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parameters and no return values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Parameters, but no return values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values, but no parameters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 and return values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2023-10-08T17:12:33Z</dcterms:modified>
</cp:coreProperties>
</file>