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8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c00aee4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c00aee4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Vocabulary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variable in a function definition. Used as a placeholder for values that will be passed through the function.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Argument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passed to the parameter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return the flow of control to the point where the procedure (also known as a function) was called and to return the value of expression.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2023-10-08T17:12:34Z</dcterms:modified>
</cp:coreProperties>
</file>