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2fa39d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2fa39d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3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Unit 7 - Lesson 2</a:t>
            </a:r>
            <a:endParaRPr sz="3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and Return Investigate</a:t>
            </a:r>
            <a:endParaRPr sz="3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2023-10-08T17:12:35Z</dcterms:modified>
</cp:coreProperties>
</file>