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85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6c00aee40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6c00aee40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5"/>
          <p:cNvSpPr txBox="1"/>
          <p:nvPr/>
        </p:nvSpPr>
        <p:spPr>
          <a:xfrm>
            <a:off x="0" y="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2 -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3" name="Google Shape;643;p75"/>
          <p:cNvSpPr txBox="1"/>
          <p:nvPr/>
        </p:nvSpPr>
        <p:spPr>
          <a:xfrm>
            <a:off x="523500" y="55045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Are clean and organized programs more useful for computers or people?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Why?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Proxima Nova"/>
                <a:ea typeface="Proxima Nova"/>
                <a:cs typeface="Proxima Nova"/>
                <a:sym typeface="Proxima Nova"/>
              </a:rPr>
              <a:t>Try to give examples from programs you've written or seen in this class. 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2023-10-08T17:12:37Z</dcterms:modified>
</cp:coreProperties>
</file>