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2" r:id="rId2"/>
  </p:sldMasterIdLst>
  <p:notesMasterIdLst>
    <p:notesMasterId r:id="rId4"/>
  </p:notesMasterIdLst>
  <p:sldIdLst>
    <p:sldId id="287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A02237-7839-4212-A958-9179D55CE507}">
  <a:tblStyle styleId="{EEA02237-7839-4212-A958-9179D55CE5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6c00aee40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6c00aee40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1" name="Google Shape;141;p3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8" name="Google Shape;148;p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6" name="Google Shape;156;p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7" name="Google Shape;157;p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8" name="Google Shape;15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61" name="Google Shape;16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4" name="Google Shape;164;p4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77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7 Lesson 2 -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3" name="Google Shape;653;p77"/>
          <p:cNvSpPr txBox="1"/>
          <p:nvPr/>
        </p:nvSpPr>
        <p:spPr>
          <a:xfrm>
            <a:off x="523500" y="443975"/>
            <a:ext cx="80970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Review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54" name="Google Shape;654;p77"/>
          <p:cNvSpPr txBox="1"/>
          <p:nvPr/>
        </p:nvSpPr>
        <p:spPr>
          <a:xfrm>
            <a:off x="310450" y="1145500"/>
            <a:ext cx="5952900" cy="35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Functions with parameters and return values help us simplify our code</a:t>
            </a:r>
            <a:endParaRPr sz="1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Functions can only return one value at a time</a:t>
            </a:r>
            <a:endParaRPr sz="1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 function can have:</a:t>
            </a:r>
            <a:endParaRPr sz="1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No parameters and no return values</a:t>
            </a:r>
            <a:endParaRPr sz="1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Parameters, but no return values</a:t>
            </a:r>
            <a:endParaRPr sz="1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Return values, but no parameters</a:t>
            </a:r>
            <a:endParaRPr sz="1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Parameters and return values</a:t>
            </a:r>
            <a:endParaRPr sz="1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55" name="Google Shape;655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6500" y="1064573"/>
            <a:ext cx="1805625" cy="83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6" name="Google Shape;656;p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32975" y="2004075"/>
            <a:ext cx="2035225" cy="2473300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On-screen Show (16:9)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2023-10-08T17:12:39Z</dcterms:modified>
</cp:coreProperties>
</file>