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88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6c00aee403_0_1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6c00aee403_0_1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2" name="Google Shape;662;p78"/>
          <p:cNvSpPr txBox="1"/>
          <p:nvPr/>
        </p:nvSpPr>
        <p:spPr>
          <a:xfrm>
            <a:off x="233775" y="625950"/>
            <a:ext cx="53127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Find a partner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Level 1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Read the program with your partner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Respond to all the questions for your app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Be ready to share your responses and what you learned with</a:t>
            </a:r>
            <a:b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the class</a:t>
            </a: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3" name="Google Shape;663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525" y="803675"/>
            <a:ext cx="2102300" cy="35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2023-10-08T17:12:40Z</dcterms:modified>
</cp:coreProperties>
</file>