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9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c00aee403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c00aee403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9" name="Google Shape;669;p79"/>
          <p:cNvSpPr txBox="1"/>
          <p:nvPr/>
        </p:nvSpPr>
        <p:spPr>
          <a:xfrm>
            <a:off x="233775" y="625950"/>
            <a:ext cx="5312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Discuss as a class: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</a:t>
            </a:r>
            <a:r>
              <a:rPr lang="en" sz="2400">
                <a:solidFill>
                  <a:srgbClr val="7665A0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calculate(symbol)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work?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the parameter?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the argument?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is returned?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0" name="Google Shape;67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525" y="803675"/>
            <a:ext cx="2102300" cy="3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2023-10-08T17:12:41Z</dcterms:modified>
</cp:coreProperties>
</file>