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9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c00aee403_0_2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6c00aee403_0_2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6" name="Google Shape;676;p80"/>
          <p:cNvSpPr txBox="1"/>
          <p:nvPr/>
        </p:nvSpPr>
        <p:spPr>
          <a:xfrm>
            <a:off x="233775" y="625950"/>
            <a:ext cx="53127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With your</a:t>
            </a: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partner: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Level 2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Read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lines 1-14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is happening here?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Be prepared to discuss as a class.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77" name="Google Shape;677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2025" y="558425"/>
            <a:ext cx="2222600" cy="373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2023-10-08T17:12:42Z</dcterms:modified>
</cp:coreProperties>
</file>