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c00aee403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c00aee403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81"/>
          <p:cNvSpPr txBox="1"/>
          <p:nvPr/>
        </p:nvSpPr>
        <p:spPr>
          <a:xfrm>
            <a:off x="233775" y="625950"/>
            <a:ext cx="5312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Now, read the function on lines 15-34 carefully. After you are done, explain to your partner how the function works, what parameters it takes and what is returned.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Extra time? Complete the modify.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4" name="Google Shape;68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025" y="558425"/>
            <a:ext cx="2222600" cy="37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2023-10-08T17:12:42Z</dcterms:modified>
</cp:coreProperties>
</file>