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6c00aee403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6c00aee403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82"/>
          <p:cNvSpPr txBox="1"/>
          <p:nvPr/>
        </p:nvSpPr>
        <p:spPr>
          <a:xfrm>
            <a:off x="233775" y="625950"/>
            <a:ext cx="39165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Discuss as a class: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the Word Game Helper work?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1" name="Google Shape;69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025" y="558425"/>
            <a:ext cx="2222600" cy="37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2023-10-08T17:12:43Z</dcterms:modified>
</cp:coreProperties>
</file>