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94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c00aee4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c00aee4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1" name="Google Shape;701;p84"/>
          <p:cNvSpPr txBox="1"/>
          <p:nvPr/>
        </p:nvSpPr>
        <p:spPr>
          <a:xfrm>
            <a:off x="364700" y="622650"/>
            <a:ext cx="8334600" cy="4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Takeaways: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Extracting shared features to generalize functionality is known as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procedural abstraction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parameters allows the functions (also called procedures) to be generalized.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procedural abstraction helps improve code readability.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Procedural abstraction manages complexity by allowing for code reuse.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example: the function </a:t>
            </a:r>
            <a:r>
              <a:rPr lang="en" sz="18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move(id, direction)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could be used to move an element in any direction, rather than writing separate functions for each direction.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2023-10-08T17:12:45Z</dcterms:modified>
</cp:coreProperties>
</file>