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5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f673e5a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f673e5a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9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Why would you want to make your code easier to work with or read?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49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1 -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2023-10-08T17:12:14Z</dcterms:modified>
</cp:coreProperties>
</file>