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9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c00aee40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c00aee40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7"/>
          <p:cNvSpPr txBox="1"/>
          <p:nvPr/>
        </p:nvSpPr>
        <p:spPr>
          <a:xfrm>
            <a:off x="183225" y="550450"/>
            <a:ext cx="87426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is one reason why parameters and return values are useful? </a:t>
            </a:r>
            <a:br>
              <a:rPr lang="en" sz="3600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36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is one way you think programming with parameters and return values may make programming or debugging more challenging?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6" name="Google Shape;716;p8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3 -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2023-10-08T17:12:48Z</dcterms:modified>
</cp:coreProperties>
</file>