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00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6c00aee403_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6c00aee403_1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9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3 -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3" name="Google Shape;733;p90"/>
          <p:cNvSpPr txBox="1"/>
          <p:nvPr/>
        </p:nvSpPr>
        <p:spPr>
          <a:xfrm>
            <a:off x="35475" y="306100"/>
            <a:ext cx="9009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Debugging Functions with Parameters and Return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4" name="Google Shape;734;p90"/>
          <p:cNvSpPr txBox="1"/>
          <p:nvPr/>
        </p:nvSpPr>
        <p:spPr>
          <a:xfrm>
            <a:off x="5825775" y="3987938"/>
            <a:ext cx="32196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Use </a:t>
            </a:r>
            <a:r>
              <a:rPr lang="en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console.log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to call functions with parameters and see how calling them with different values returns different values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35" name="Google Shape;735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0562" y="987690"/>
            <a:ext cx="5239725" cy="3000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6" name="Google Shape;736;p90"/>
          <p:cNvCxnSpPr>
            <a:stCxn id="734" idx="1"/>
          </p:cNvCxnSpPr>
          <p:nvPr/>
        </p:nvCxnSpPr>
        <p:spPr>
          <a:xfrm rot="10800000">
            <a:off x="3750375" y="2188388"/>
            <a:ext cx="2075400" cy="220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7" name="Google Shape;737;p90"/>
          <p:cNvSpPr txBox="1"/>
          <p:nvPr/>
        </p:nvSpPr>
        <p:spPr>
          <a:xfrm>
            <a:off x="165525" y="1636725"/>
            <a:ext cx="1678500" cy="20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Use the speed slider to slow down code so you can watch how functions are being called.  This will highlight lines of code in yellow as the program runs.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38" name="Google Shape;738;p90"/>
          <p:cNvCxnSpPr>
            <a:stCxn id="737" idx="3"/>
          </p:cNvCxnSpPr>
          <p:nvPr/>
        </p:nvCxnSpPr>
        <p:spPr>
          <a:xfrm>
            <a:off x="1844025" y="2667825"/>
            <a:ext cx="419700" cy="4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9" name="Google Shape;739;p90"/>
          <p:cNvCxnSpPr/>
          <p:nvPr/>
        </p:nvCxnSpPr>
        <p:spPr>
          <a:xfrm rot="10800000" flipH="1">
            <a:off x="1844025" y="1600725"/>
            <a:ext cx="1211100" cy="106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Consolas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2023-10-08T17:12:51Z</dcterms:modified>
</cp:coreProperties>
</file>