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2" r:id="rId2"/>
  </p:sldMasterIdLst>
  <p:notesMasterIdLst>
    <p:notesMasterId r:id="rId4"/>
  </p:notesMasterIdLst>
  <p:sldIdLst>
    <p:sldId id="301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02237-7839-4212-A958-9179D55CE507}">
  <a:tblStyle styleId="{EEA02237-7839-4212-A958-9179D55CE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6c00aee403_1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6c00aee403_1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" name="Google Shape;148;p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1" name="Google Shape;16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4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91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7 Lesson 3 -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5" name="Google Shape;745;p91"/>
          <p:cNvSpPr txBox="1"/>
          <p:nvPr/>
        </p:nvSpPr>
        <p:spPr>
          <a:xfrm>
            <a:off x="597575" y="306100"/>
            <a:ext cx="7864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Parameters and Return Practice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6" name="Google Shape;746;p91"/>
          <p:cNvSpPr txBox="1"/>
          <p:nvPr/>
        </p:nvSpPr>
        <p:spPr>
          <a:xfrm>
            <a:off x="5017425" y="2107800"/>
            <a:ext cx="3802800" cy="17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Do This: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Navigate to Lesson 3, Level 1 on Code Studio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47" name="Google Shape;747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25" y="1332074"/>
            <a:ext cx="4496770" cy="300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8" name="Google Shape;748;p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8425" y="1467050"/>
            <a:ext cx="4240800" cy="382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2023-10-08T17:12:51Z</dcterms:modified>
</cp:coreProperties>
</file>