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0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c00aee40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c00aee40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3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aspects of working with parameters and return values do you feel like clicked today?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do you still feel like you have trouble with?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8" name="Google Shape;758;p9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3 -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2023-10-08T17:12:53Z</dcterms:modified>
</cp:coreProperties>
</file>