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c11c6dde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6c11c6dde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8" name="Google Shape;768;p95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could using parameters and return help you write programs collaboratively?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2023-10-08T17:12:55Z</dcterms:modified>
</cp:coreProperties>
</file>