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0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7ec071f5d9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7ec071f5d9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8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4 - Warm Up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3" name="Google Shape;783;p98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 parameters and return change the way you write programs? </a:t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2023-10-08T17:12:58Z</dcterms:modified>
</cp:coreProperties>
</file>