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09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7ec071f5d9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7ec071f5d9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99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4 - Warm Up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9" name="Google Shape;789;p99"/>
          <p:cNvSpPr txBox="1"/>
          <p:nvPr/>
        </p:nvSpPr>
        <p:spPr>
          <a:xfrm>
            <a:off x="523500" y="684400"/>
            <a:ext cx="8252100" cy="24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Make Project is different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You'll get most of the code but three functions are incomplete. They always return the same value.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You'll need to rewrite these three functions using the comments provided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90" name="Google Shape;790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75" y="3727053"/>
            <a:ext cx="8252100" cy="124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2023-10-08T17:12:59Z</dcterms:modified>
</cp:coreProperties>
</file>