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1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7ec071f5d9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7ec071f5d9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4 -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0" name="Google Shape;800;p101"/>
          <p:cNvSpPr txBox="1"/>
          <p:nvPr/>
        </p:nvSpPr>
        <p:spPr>
          <a:xfrm>
            <a:off x="75" y="306100"/>
            <a:ext cx="9144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Parameters and Return Make: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Rock Paper Scissors App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1" name="Google Shape;801;p101"/>
          <p:cNvSpPr txBox="1"/>
          <p:nvPr/>
        </p:nvSpPr>
        <p:spPr>
          <a:xfrm>
            <a:off x="4572000" y="2743200"/>
            <a:ext cx="38028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Lesson 4, Level 1 on Code Studio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02" name="Google Shape;802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4701" y="1722175"/>
            <a:ext cx="2307475" cy="32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5051" y="2095500"/>
            <a:ext cx="4076700" cy="476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2023-10-08T17:13:00Z</dcterms:modified>
</cp:coreProperties>
</file>