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ec071f5d9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7ec071f5d9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2"/>
          <p:cNvSpPr txBox="1"/>
          <p:nvPr/>
        </p:nvSpPr>
        <p:spPr>
          <a:xfrm>
            <a:off x="0" y="684400"/>
            <a:ext cx="9144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each button do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the screen get updated after clicking each button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9" name="Google Shape;809;p10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8 -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10" name="Google Shape;810;p10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811" name="Google Shape;811;p10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2023-10-08T17:13:01Z</dcterms:modified>
</cp:coreProperties>
</file>