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1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7ec071f5d9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7ec071f5d9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19" name="Google Shape;819;p10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820" name="Google Shape;820;p10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0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0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103"/>
          <p:cNvSpPr txBox="1"/>
          <p:nvPr/>
        </p:nvSpPr>
        <p:spPr>
          <a:xfrm>
            <a:off x="523500" y="532000"/>
            <a:ext cx="8252100" cy="24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Make project is different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You'll have most of the code but three functions are incomplete. They always return the same value.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You'll need to rewrite these three functions using the comments provided. No other edits in the program are necessary.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4" name="Google Shape;824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75" y="3727053"/>
            <a:ext cx="8252100" cy="12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2023-10-08T17:13:02Z</dcterms:modified>
</cp:coreProperties>
</file>