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1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ec071f5d9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ec071f5d9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0" name="Google Shape;830;p104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Make the Rock Paper Scissors App!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104"/>
          <p:cNvSpPr txBox="1"/>
          <p:nvPr/>
        </p:nvSpPr>
        <p:spPr>
          <a:xfrm>
            <a:off x="3389500" y="1167350"/>
            <a:ext cx="52032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 the activity guide to plan out your code.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Don't forget you're only working inside of the three functions at the bottom of the program. Use programming patterns to help and test your code as you go.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3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includes steps you can follow to build the app, or you can use your own process.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2" name="Google Shape;832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056100"/>
            <a:ext cx="2939918" cy="37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2023-10-08T17:13:03Z</dcterms:modified>
</cp:coreProperties>
</file>