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673e5a2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673e5a2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51"/>
          <p:cNvSpPr txBox="1"/>
          <p:nvPr/>
        </p:nvSpPr>
        <p:spPr>
          <a:xfrm>
            <a:off x="513300" y="530175"/>
            <a:ext cx="81174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and your partner should have</a:t>
            </a:r>
            <a:endParaRPr sz="30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Small sticky notes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Regular sized sticky notes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Pen / Pencil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Envelopes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51"/>
          <p:cNvSpPr/>
          <p:nvPr/>
        </p:nvSpPr>
        <p:spPr>
          <a:xfrm>
            <a:off x="2009432" y="2955696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4" name="Google Shape;204;p51"/>
          <p:cNvSpPr/>
          <p:nvPr/>
        </p:nvSpPr>
        <p:spPr>
          <a:xfrm rot="-1139980">
            <a:off x="1282905" y="3330135"/>
            <a:ext cx="1058782" cy="1058782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5" name="Google Shape;205;p51"/>
          <p:cNvSpPr/>
          <p:nvPr/>
        </p:nvSpPr>
        <p:spPr>
          <a:xfrm rot="-323036">
            <a:off x="3133881" y="4126902"/>
            <a:ext cx="780142" cy="534553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" name="Google Shape;206;p51"/>
          <p:cNvSpPr/>
          <p:nvPr/>
        </p:nvSpPr>
        <p:spPr>
          <a:xfrm>
            <a:off x="3607150" y="3871575"/>
            <a:ext cx="741300" cy="5223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07" name="Google Shape;207;p51"/>
          <p:cNvGrpSpPr/>
          <p:nvPr/>
        </p:nvGrpSpPr>
        <p:grpSpPr>
          <a:xfrm>
            <a:off x="4764600" y="2678475"/>
            <a:ext cx="2750200" cy="1193100"/>
            <a:chOff x="5584375" y="2449275"/>
            <a:chExt cx="2750200" cy="1193100"/>
          </a:xfrm>
        </p:grpSpPr>
        <p:sp>
          <p:nvSpPr>
            <p:cNvPr id="208" name="Google Shape;208;p51"/>
            <p:cNvSpPr/>
            <p:nvPr/>
          </p:nvSpPr>
          <p:spPr>
            <a:xfrm>
              <a:off x="5584375" y="2449275"/>
              <a:ext cx="2743200" cy="1193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1"/>
            <p:cNvSpPr/>
            <p:nvPr/>
          </p:nvSpPr>
          <p:spPr>
            <a:xfrm rot="10800000">
              <a:off x="5591375" y="2453325"/>
              <a:ext cx="2743200" cy="605400"/>
            </a:xfrm>
            <a:prstGeom prst="triangle">
              <a:avLst>
                <a:gd name="adj" fmla="val 50000"/>
              </a:avLst>
            </a:prstGeom>
            <a:solidFill>
              <a:srgbClr val="C9DAF8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51"/>
          <p:cNvGrpSpPr/>
          <p:nvPr/>
        </p:nvGrpSpPr>
        <p:grpSpPr>
          <a:xfrm rot="793565">
            <a:off x="5246082" y="3021006"/>
            <a:ext cx="2750271" cy="1193131"/>
            <a:chOff x="5584375" y="2449275"/>
            <a:chExt cx="2750200" cy="1193100"/>
          </a:xfrm>
        </p:grpSpPr>
        <p:sp>
          <p:nvSpPr>
            <p:cNvPr id="211" name="Google Shape;211;p51"/>
            <p:cNvSpPr/>
            <p:nvPr/>
          </p:nvSpPr>
          <p:spPr>
            <a:xfrm>
              <a:off x="5584375" y="2449275"/>
              <a:ext cx="2743200" cy="1193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1"/>
            <p:cNvSpPr/>
            <p:nvPr/>
          </p:nvSpPr>
          <p:spPr>
            <a:xfrm rot="10800000">
              <a:off x="5591375" y="2453325"/>
              <a:ext cx="2743200" cy="605400"/>
            </a:xfrm>
            <a:prstGeom prst="triangle">
              <a:avLst>
                <a:gd name="adj" fmla="val 50000"/>
              </a:avLst>
            </a:prstGeom>
            <a:solidFill>
              <a:srgbClr val="C9DAF8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51"/>
          <p:cNvGrpSpPr/>
          <p:nvPr/>
        </p:nvGrpSpPr>
        <p:grpSpPr>
          <a:xfrm rot="-638277">
            <a:off x="5594224" y="3374814"/>
            <a:ext cx="2750163" cy="1193084"/>
            <a:chOff x="5584375" y="2449275"/>
            <a:chExt cx="2750200" cy="1193100"/>
          </a:xfrm>
        </p:grpSpPr>
        <p:sp>
          <p:nvSpPr>
            <p:cNvPr id="214" name="Google Shape;214;p51"/>
            <p:cNvSpPr/>
            <p:nvPr/>
          </p:nvSpPr>
          <p:spPr>
            <a:xfrm>
              <a:off x="5584375" y="2449275"/>
              <a:ext cx="2743200" cy="1193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1"/>
            <p:cNvSpPr/>
            <p:nvPr/>
          </p:nvSpPr>
          <p:spPr>
            <a:xfrm rot="10800000">
              <a:off x="5591375" y="2453325"/>
              <a:ext cx="2743200" cy="605400"/>
            </a:xfrm>
            <a:prstGeom prst="triangle">
              <a:avLst>
                <a:gd name="adj" fmla="val 50000"/>
              </a:avLst>
            </a:prstGeom>
            <a:solidFill>
              <a:srgbClr val="C9DAF8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2023-10-08T17:12:16Z</dcterms:modified>
</cp:coreProperties>
</file>