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15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7ec071f5d9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7ec071f5d9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0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4 -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38" name="Google Shape;838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9850" y="2646675"/>
            <a:ext cx="1719700" cy="8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105"/>
          <p:cNvSpPr txBox="1"/>
          <p:nvPr/>
        </p:nvSpPr>
        <p:spPr>
          <a:xfrm>
            <a:off x="0" y="508475"/>
            <a:ext cx="8425500" cy="1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Don't forget:  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check the rubric on the last level before hitting submit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40" name="Google Shape;840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0375" y="1826075"/>
            <a:ext cx="4570878" cy="301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2023-10-08T17:13:04Z</dcterms:modified>
</cp:coreProperties>
</file>