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1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7ec071f5d9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7ec071f5d9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4 -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0" name="Google Shape;850;p107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could using parameters and return help you write programs collaboratively?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2023-10-08T17:13:06Z</dcterms:modified>
</cp:coreProperties>
</file>