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6c00aee403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6c00aee403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10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could you share a function with another person so they could use it in their own program?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5" name="Google Shape;865;p11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2023-10-08T17:13:08Z</dcterms:modified>
</cp:coreProperties>
</file>