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2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c00aee403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c00aee403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1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5" name="Google Shape;875;p112"/>
          <p:cNvSpPr txBox="1"/>
          <p:nvPr/>
        </p:nvSpPr>
        <p:spPr>
          <a:xfrm>
            <a:off x="471750" y="673925"/>
            <a:ext cx="8200500" cy="24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Have you ever wanted to share some of your code with a friend so they can use it to add a cool feature in their own program?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Or maybe you’ve got a collection of functions in one program that you want to use in another program.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6" name="Google Shape;876;p112"/>
          <p:cNvSpPr txBox="1"/>
          <p:nvPr/>
        </p:nvSpPr>
        <p:spPr>
          <a:xfrm>
            <a:off x="2190300" y="2731125"/>
            <a:ext cx="4763400" cy="16530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How can we easily share functions between programs?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2023-10-08T17:13:10Z</dcterms:modified>
</cp:coreProperties>
</file>