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c355ce5e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c355ce5e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113"/>
          <p:cNvGrpSpPr/>
          <p:nvPr/>
        </p:nvGrpSpPr>
        <p:grpSpPr>
          <a:xfrm>
            <a:off x="1692249" y="440211"/>
            <a:ext cx="4495152" cy="3094414"/>
            <a:chOff x="853750" y="2176200"/>
            <a:chExt cx="3121200" cy="2148600"/>
          </a:xfrm>
        </p:grpSpPr>
        <p:sp>
          <p:nvSpPr>
            <p:cNvPr id="882" name="Google Shape;882;p113"/>
            <p:cNvSpPr/>
            <p:nvPr/>
          </p:nvSpPr>
          <p:spPr>
            <a:xfrm>
              <a:off x="853750" y="2337300"/>
              <a:ext cx="3121200" cy="1987500"/>
            </a:xfrm>
            <a:prstGeom prst="rect">
              <a:avLst/>
            </a:prstGeom>
            <a:solidFill>
              <a:srgbClr val="FFECC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3"/>
            <p:cNvSpPr/>
            <p:nvPr/>
          </p:nvSpPr>
          <p:spPr>
            <a:xfrm>
              <a:off x="1028675" y="2176200"/>
              <a:ext cx="517800" cy="161100"/>
            </a:xfrm>
            <a:prstGeom prst="rect">
              <a:avLst/>
            </a:prstGeom>
            <a:solidFill>
              <a:srgbClr val="FFECC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113"/>
          <p:cNvGrpSpPr/>
          <p:nvPr/>
        </p:nvGrpSpPr>
        <p:grpSpPr>
          <a:xfrm>
            <a:off x="2134125" y="1536625"/>
            <a:ext cx="3066300" cy="1333800"/>
            <a:chOff x="1245375" y="2495325"/>
            <a:chExt cx="3066300" cy="1333800"/>
          </a:xfrm>
        </p:grpSpPr>
        <p:sp>
          <p:nvSpPr>
            <p:cNvPr id="885" name="Google Shape;885;p113"/>
            <p:cNvSpPr/>
            <p:nvPr/>
          </p:nvSpPr>
          <p:spPr>
            <a:xfrm>
              <a:off x="1245375" y="2495325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3"/>
            <p:cNvSpPr txBox="1"/>
            <p:nvPr/>
          </p:nvSpPr>
          <p:spPr>
            <a:xfrm>
              <a:off x="1305329" y="3195942"/>
              <a:ext cx="146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makeCake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887" name="Google Shape;887;p113"/>
            <p:cNvSpPr/>
            <p:nvPr/>
          </p:nvSpPr>
          <p:spPr>
            <a:xfrm>
              <a:off x="2715789" y="3195961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tiers</a:t>
              </a:r>
              <a:endParaRPr sz="1200"/>
            </a:p>
          </p:txBody>
        </p:sp>
        <p:sp>
          <p:nvSpPr>
            <p:cNvPr id="888" name="Google Shape;888;p113"/>
            <p:cNvSpPr/>
            <p:nvPr/>
          </p:nvSpPr>
          <p:spPr>
            <a:xfrm>
              <a:off x="3508165" y="3195961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flavor</a:t>
              </a:r>
              <a:endParaRPr sz="1200"/>
            </a:p>
          </p:txBody>
        </p:sp>
      </p:grpSp>
      <p:grpSp>
        <p:nvGrpSpPr>
          <p:cNvPr id="889" name="Google Shape;889;p113"/>
          <p:cNvGrpSpPr/>
          <p:nvPr/>
        </p:nvGrpSpPr>
        <p:grpSpPr>
          <a:xfrm>
            <a:off x="2503475" y="1101200"/>
            <a:ext cx="3066300" cy="1333800"/>
            <a:chOff x="3609125" y="849250"/>
            <a:chExt cx="3066300" cy="1333800"/>
          </a:xfrm>
        </p:grpSpPr>
        <p:sp>
          <p:nvSpPr>
            <p:cNvPr id="890" name="Google Shape;890;p113"/>
            <p:cNvSpPr/>
            <p:nvPr/>
          </p:nvSpPr>
          <p:spPr>
            <a:xfrm>
              <a:off x="3609125" y="849250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3"/>
            <p:cNvSpPr txBox="1"/>
            <p:nvPr/>
          </p:nvSpPr>
          <p:spPr>
            <a:xfrm>
              <a:off x="3669079" y="1549867"/>
              <a:ext cx="146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cakeCost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892" name="Google Shape;892;p113"/>
            <p:cNvSpPr/>
            <p:nvPr/>
          </p:nvSpPr>
          <p:spPr>
            <a:xfrm>
              <a:off x="5079539" y="15498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tiers</a:t>
              </a:r>
              <a:endParaRPr sz="1200"/>
            </a:p>
          </p:txBody>
        </p:sp>
        <p:sp>
          <p:nvSpPr>
            <p:cNvPr id="893" name="Google Shape;893;p113"/>
            <p:cNvSpPr/>
            <p:nvPr/>
          </p:nvSpPr>
          <p:spPr>
            <a:xfrm>
              <a:off x="5871915" y="15498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flavor</a:t>
              </a:r>
              <a:endParaRPr sz="1200"/>
            </a:p>
          </p:txBody>
        </p:sp>
      </p:grpSp>
      <p:grpSp>
        <p:nvGrpSpPr>
          <p:cNvPr id="894" name="Google Shape;894;p113"/>
          <p:cNvGrpSpPr/>
          <p:nvPr/>
        </p:nvGrpSpPr>
        <p:grpSpPr>
          <a:xfrm>
            <a:off x="2970800" y="1685650"/>
            <a:ext cx="3066300" cy="1333800"/>
            <a:chOff x="4601300" y="2336450"/>
            <a:chExt cx="3066300" cy="1333800"/>
          </a:xfrm>
        </p:grpSpPr>
        <p:sp>
          <p:nvSpPr>
            <p:cNvPr id="895" name="Google Shape;895;p113"/>
            <p:cNvSpPr/>
            <p:nvPr/>
          </p:nvSpPr>
          <p:spPr>
            <a:xfrm>
              <a:off x="4601300" y="2336450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3"/>
            <p:cNvSpPr txBox="1"/>
            <p:nvPr/>
          </p:nvSpPr>
          <p:spPr>
            <a:xfrm>
              <a:off x="4770387" y="3015475"/>
              <a:ext cx="152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averageCake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897" name="Google Shape;897;p113"/>
            <p:cNvSpPr/>
            <p:nvPr/>
          </p:nvSpPr>
          <p:spPr>
            <a:xfrm>
              <a:off x="6876489" y="30370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cakeList</a:t>
              </a:r>
              <a:endParaRPr sz="900"/>
            </a:p>
          </p:txBody>
        </p:sp>
      </p:grpSp>
      <p:sp>
        <p:nvSpPr>
          <p:cNvPr id="898" name="Google Shape;898;p113"/>
          <p:cNvSpPr/>
          <p:nvPr/>
        </p:nvSpPr>
        <p:spPr>
          <a:xfrm>
            <a:off x="566825" y="3537655"/>
            <a:ext cx="5620595" cy="1605845"/>
          </a:xfrm>
          <a:prstGeom prst="flowChartInputOutput">
            <a:avLst/>
          </a:prstGeom>
          <a:solidFill>
            <a:srgbClr val="FFEBA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13"/>
          <p:cNvSpPr/>
          <p:nvPr/>
        </p:nvSpPr>
        <p:spPr>
          <a:xfrm>
            <a:off x="1692293" y="808714"/>
            <a:ext cx="4495200" cy="2725800"/>
          </a:xfrm>
          <a:prstGeom prst="rect">
            <a:avLst/>
          </a:prstGeom>
          <a:solidFill>
            <a:srgbClr val="FFEBA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13"/>
          <p:cNvSpPr txBox="1"/>
          <p:nvPr/>
        </p:nvSpPr>
        <p:spPr>
          <a:xfrm>
            <a:off x="566825" y="3887450"/>
            <a:ext cx="82155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This is a 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library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collection of functions that can be used in many different programs.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1" name="Google Shape;901;p113"/>
          <p:cNvSpPr/>
          <p:nvPr/>
        </p:nvSpPr>
        <p:spPr>
          <a:xfrm>
            <a:off x="2779850" y="1193600"/>
            <a:ext cx="2790000" cy="58890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CakeBaker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02" name="Google Shape;902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03" name="Google Shape;903;p11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904" name="Google Shape;904;p11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2023-10-08T17:13:11Z</dcterms:modified>
</cp:coreProperties>
</file>