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24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6c355ce5e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6c355ce5e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2" name="Google Shape;912;p114"/>
          <p:cNvSpPr txBox="1"/>
          <p:nvPr/>
        </p:nvSpPr>
        <p:spPr>
          <a:xfrm>
            <a:off x="6448325" y="506525"/>
            <a:ext cx="2515200" cy="4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library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should have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documentation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the included functions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how each function works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complete list of the parameters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(if anything) will be returned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3" name="Google Shape;913;p114"/>
          <p:cNvSpPr/>
          <p:nvPr/>
        </p:nvSpPr>
        <p:spPr>
          <a:xfrm>
            <a:off x="1940638" y="377561"/>
            <a:ext cx="745800" cy="231900"/>
          </a:xfrm>
          <a:prstGeom prst="rect">
            <a:avLst/>
          </a:prstGeom>
          <a:solidFill>
            <a:srgbClr val="FFEC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14"/>
          <p:cNvSpPr/>
          <p:nvPr/>
        </p:nvSpPr>
        <p:spPr>
          <a:xfrm>
            <a:off x="1602120" y="592075"/>
            <a:ext cx="4465200" cy="2707800"/>
          </a:xfrm>
          <a:prstGeom prst="rect">
            <a:avLst/>
          </a:prstGeom>
          <a:solidFill>
            <a:srgbClr val="FFECC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14"/>
          <p:cNvSpPr/>
          <p:nvPr/>
        </p:nvSpPr>
        <p:spPr>
          <a:xfrm>
            <a:off x="484125" y="3299842"/>
            <a:ext cx="5583100" cy="1595134"/>
          </a:xfrm>
          <a:prstGeom prst="flowChartInputOutput">
            <a:avLst/>
          </a:prstGeom>
          <a:solidFill>
            <a:srgbClr val="FFECC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14"/>
          <p:cNvSpPr/>
          <p:nvPr/>
        </p:nvSpPr>
        <p:spPr>
          <a:xfrm>
            <a:off x="1993600" y="684275"/>
            <a:ext cx="3915432" cy="2660256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14"/>
          <p:cNvSpPr txBox="1"/>
          <p:nvPr/>
        </p:nvSpPr>
        <p:spPr>
          <a:xfrm>
            <a:off x="2049850" y="736975"/>
            <a:ext cx="375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makeCake - creates a cake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tiers {</a:t>
            </a:r>
            <a:r>
              <a:rPr lang="en" sz="1100">
                <a:highlight>
                  <a:srgbClr val="FFF2CC"/>
                </a:highlight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the layers of the cake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flavor {</a:t>
            </a:r>
            <a:r>
              <a:rPr lang="en" sz="1100">
                <a:highlight>
                  <a:srgbClr val="F4CCCC"/>
                </a:highlight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the flavor of the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cakeCost - calculates the cost of making a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tiers {</a:t>
            </a:r>
            <a:r>
              <a:rPr lang="en" sz="1100">
                <a:solidFill>
                  <a:schemeClr val="dk1"/>
                </a:solidFill>
                <a:highlight>
                  <a:srgbClr val="FFF2CC"/>
                </a:highlight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 - the layers of the cake 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flavor {</a:t>
            </a:r>
            <a:r>
              <a:rPr lang="en" sz="1100">
                <a:solidFill>
                  <a:schemeClr val="dk1"/>
                </a:solidFill>
                <a:highlight>
                  <a:srgbClr val="F4CCCC"/>
                </a:highlight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 - the flavor of the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return {</a:t>
            </a:r>
            <a:r>
              <a:rPr lang="en" sz="1100">
                <a:highlight>
                  <a:srgbClr val="FFF2CC"/>
                </a:highlight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the cost of making the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averageCake - calculates the most common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cakeList {</a:t>
            </a:r>
            <a:r>
              <a:rPr lang="en" sz="1100">
                <a:highlight>
                  <a:srgbClr val="D9EAD3"/>
                </a:highlight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a list of strings of cake names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return {</a:t>
            </a:r>
            <a:r>
              <a:rPr lang="en" sz="1100">
                <a:highlight>
                  <a:srgbClr val="F4CCCC"/>
                </a:highlight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the most common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18" name="Google Shape;918;p114"/>
          <p:cNvGrpSpPr/>
          <p:nvPr/>
        </p:nvGrpSpPr>
        <p:grpSpPr>
          <a:xfrm>
            <a:off x="1943381" y="3777938"/>
            <a:ext cx="2254344" cy="980610"/>
            <a:chOff x="1245375" y="2495325"/>
            <a:chExt cx="3066300" cy="1333800"/>
          </a:xfrm>
        </p:grpSpPr>
        <p:sp>
          <p:nvSpPr>
            <p:cNvPr id="919" name="Google Shape;919;p114"/>
            <p:cNvSpPr/>
            <p:nvPr/>
          </p:nvSpPr>
          <p:spPr>
            <a:xfrm>
              <a:off x="1245375" y="2495325"/>
              <a:ext cx="3066300" cy="1333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14"/>
            <p:cNvSpPr txBox="1"/>
            <p:nvPr/>
          </p:nvSpPr>
          <p:spPr>
            <a:xfrm>
              <a:off x="1305329" y="3195942"/>
              <a:ext cx="14694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ing Soon"/>
                  <a:ea typeface="Coming Soon"/>
                  <a:cs typeface="Coming Soon"/>
                  <a:sym typeface="Coming Soon"/>
                </a:rPr>
                <a:t>makeCake</a:t>
              </a: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921" name="Google Shape;921;p114"/>
            <p:cNvSpPr/>
            <p:nvPr/>
          </p:nvSpPr>
          <p:spPr>
            <a:xfrm>
              <a:off x="2715789" y="3195961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tiers</a:t>
              </a:r>
              <a:endParaRPr sz="600"/>
            </a:p>
          </p:txBody>
        </p:sp>
        <p:sp>
          <p:nvSpPr>
            <p:cNvPr id="922" name="Google Shape;922;p114"/>
            <p:cNvSpPr/>
            <p:nvPr/>
          </p:nvSpPr>
          <p:spPr>
            <a:xfrm>
              <a:off x="3508165" y="3195961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flavor</a:t>
              </a:r>
              <a:endParaRPr sz="600"/>
            </a:p>
          </p:txBody>
        </p:sp>
      </p:grpSp>
      <p:grpSp>
        <p:nvGrpSpPr>
          <p:cNvPr id="923" name="Google Shape;923;p114"/>
          <p:cNvGrpSpPr/>
          <p:nvPr/>
        </p:nvGrpSpPr>
        <p:grpSpPr>
          <a:xfrm>
            <a:off x="1186365" y="3419353"/>
            <a:ext cx="2254344" cy="980610"/>
            <a:chOff x="3491130" y="1098536"/>
            <a:chExt cx="3066300" cy="1333800"/>
          </a:xfrm>
        </p:grpSpPr>
        <p:sp>
          <p:nvSpPr>
            <p:cNvPr id="924" name="Google Shape;924;p114"/>
            <p:cNvSpPr/>
            <p:nvPr/>
          </p:nvSpPr>
          <p:spPr>
            <a:xfrm>
              <a:off x="3491130" y="1098536"/>
              <a:ext cx="3066300" cy="1333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14"/>
            <p:cNvSpPr txBox="1"/>
            <p:nvPr/>
          </p:nvSpPr>
          <p:spPr>
            <a:xfrm>
              <a:off x="3669079" y="1549867"/>
              <a:ext cx="14694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ing Soon"/>
                  <a:ea typeface="Coming Soon"/>
                  <a:cs typeface="Coming Soon"/>
                  <a:sym typeface="Coming Soon"/>
                </a:rPr>
                <a:t>cakeCost</a:t>
              </a: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926" name="Google Shape;926;p114"/>
            <p:cNvSpPr/>
            <p:nvPr/>
          </p:nvSpPr>
          <p:spPr>
            <a:xfrm>
              <a:off x="5079539" y="1549886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tiers</a:t>
              </a:r>
              <a:endParaRPr sz="600"/>
            </a:p>
          </p:txBody>
        </p:sp>
        <p:sp>
          <p:nvSpPr>
            <p:cNvPr id="927" name="Google Shape;927;p114"/>
            <p:cNvSpPr/>
            <p:nvPr/>
          </p:nvSpPr>
          <p:spPr>
            <a:xfrm>
              <a:off x="5871915" y="1549886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flavor</a:t>
              </a:r>
              <a:endParaRPr/>
            </a:p>
          </p:txBody>
        </p:sp>
      </p:grpSp>
      <p:grpSp>
        <p:nvGrpSpPr>
          <p:cNvPr id="928" name="Google Shape;928;p114"/>
          <p:cNvGrpSpPr/>
          <p:nvPr/>
        </p:nvGrpSpPr>
        <p:grpSpPr>
          <a:xfrm>
            <a:off x="2618978" y="3508995"/>
            <a:ext cx="2254344" cy="980610"/>
            <a:chOff x="4601300" y="2336450"/>
            <a:chExt cx="3066300" cy="1333800"/>
          </a:xfrm>
        </p:grpSpPr>
        <p:sp>
          <p:nvSpPr>
            <p:cNvPr id="929" name="Google Shape;929;p114"/>
            <p:cNvSpPr/>
            <p:nvPr/>
          </p:nvSpPr>
          <p:spPr>
            <a:xfrm>
              <a:off x="4601300" y="2336450"/>
              <a:ext cx="3066300" cy="1333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4"/>
            <p:cNvSpPr txBox="1"/>
            <p:nvPr/>
          </p:nvSpPr>
          <p:spPr>
            <a:xfrm>
              <a:off x="4770403" y="3015472"/>
              <a:ext cx="18066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ing Soon"/>
                  <a:ea typeface="Coming Soon"/>
                  <a:cs typeface="Coming Soon"/>
                  <a:sym typeface="Coming Soon"/>
                </a:rPr>
                <a:t>averageCake</a:t>
              </a: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931" name="Google Shape;931;p114"/>
            <p:cNvSpPr/>
            <p:nvPr/>
          </p:nvSpPr>
          <p:spPr>
            <a:xfrm>
              <a:off x="6876489" y="3037086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cakeList</a:t>
              </a:r>
              <a:endParaRPr sz="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On-screen Show (16:9)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2023-10-08T17:13:12Z</dcterms:modified>
</cp:coreProperties>
</file>