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2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6c355ce5e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6c355ce5e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1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7" name="Google Shape;937;p115"/>
          <p:cNvSpPr/>
          <p:nvPr/>
        </p:nvSpPr>
        <p:spPr>
          <a:xfrm>
            <a:off x="1993600" y="684275"/>
            <a:ext cx="3915432" cy="2660256"/>
          </a:xfrm>
          <a:prstGeom prst="flowChartDocumen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115"/>
          <p:cNvSpPr txBox="1"/>
          <p:nvPr/>
        </p:nvSpPr>
        <p:spPr>
          <a:xfrm>
            <a:off x="2049850" y="736975"/>
            <a:ext cx="3758100" cy="21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makeCake - creates a cake 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tiers {</a:t>
            </a:r>
            <a:r>
              <a:rPr lang="en" sz="1100">
                <a:highlight>
                  <a:srgbClr val="FFF2CC"/>
                </a:highlight>
                <a:latin typeface="Proxima Nova"/>
                <a:ea typeface="Proxima Nova"/>
                <a:cs typeface="Proxima Nova"/>
                <a:sym typeface="Proxima Nova"/>
              </a:rPr>
              <a:t>number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} - the layers of the cake 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flavor {</a:t>
            </a:r>
            <a:r>
              <a:rPr lang="en" sz="1100">
                <a:highlight>
                  <a:srgbClr val="F4CCCC"/>
                </a:highlight>
                <a:latin typeface="Proxima Nova"/>
                <a:ea typeface="Proxima Nova"/>
                <a:cs typeface="Proxima Nova"/>
                <a:sym typeface="Proxima Nova"/>
              </a:rPr>
              <a:t>string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} - the flavor of the cake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cakeCost - calculates the cost of making a cake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tiers {</a:t>
            </a:r>
            <a:r>
              <a:rPr lang="en" sz="1100">
                <a:solidFill>
                  <a:schemeClr val="dk1"/>
                </a:solidFill>
                <a:highlight>
                  <a:srgbClr val="FFF2CC"/>
                </a:highlight>
                <a:latin typeface="Proxima Nova"/>
                <a:ea typeface="Proxima Nova"/>
                <a:cs typeface="Proxima Nova"/>
                <a:sym typeface="Proxima Nova"/>
              </a:rPr>
              <a:t>number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} - the layers of the cake 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flavor {</a:t>
            </a:r>
            <a:r>
              <a:rPr lang="en" sz="1100">
                <a:solidFill>
                  <a:schemeClr val="dk1"/>
                </a:solidFill>
                <a:highlight>
                  <a:srgbClr val="F4CCCC"/>
                </a:highlight>
                <a:latin typeface="Proxima Nova"/>
                <a:ea typeface="Proxima Nova"/>
                <a:cs typeface="Proxima Nova"/>
                <a:sym typeface="Proxima Nova"/>
              </a:rPr>
              <a:t>string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} - the flavor of the cake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return {</a:t>
            </a:r>
            <a:r>
              <a:rPr lang="en" sz="1100">
                <a:highlight>
                  <a:srgbClr val="FFF2CC"/>
                </a:highlight>
                <a:latin typeface="Proxima Nova"/>
                <a:ea typeface="Proxima Nova"/>
                <a:cs typeface="Proxima Nova"/>
                <a:sym typeface="Proxima Nova"/>
              </a:rPr>
              <a:t>number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} - the cost of making the cake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averageCake - calculates the most common cake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cakeList {</a:t>
            </a:r>
            <a:r>
              <a:rPr lang="en" sz="1100">
                <a:highlight>
                  <a:srgbClr val="D9EAD3"/>
                </a:highlight>
                <a:latin typeface="Proxima Nova"/>
                <a:ea typeface="Proxima Nova"/>
                <a:cs typeface="Proxima Nova"/>
                <a:sym typeface="Proxima Nova"/>
              </a:rPr>
              <a:t>List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} - a list of strings of cake names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return {</a:t>
            </a:r>
            <a:r>
              <a:rPr lang="en" sz="1100">
                <a:highlight>
                  <a:srgbClr val="F4CCCC"/>
                </a:highlight>
                <a:latin typeface="Proxima Nova"/>
                <a:ea typeface="Proxima Nova"/>
                <a:cs typeface="Proxima Nova"/>
                <a:sym typeface="Proxima Nova"/>
              </a:rPr>
              <a:t>string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} - the most common cake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9" name="Google Shape;939;p115"/>
          <p:cNvSpPr txBox="1"/>
          <p:nvPr/>
        </p:nvSpPr>
        <p:spPr>
          <a:xfrm>
            <a:off x="344100" y="3401450"/>
            <a:ext cx="8455800" cy="17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This detailed type of documentation is also known as an: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Application Program Interface(API)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APIs 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are specifications for how the functions in a library behave and can be used.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132</Words>
  <Application>Microsoft Office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2023-10-08T17:13:13Z</dcterms:modified>
</cp:coreProperties>
</file>