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26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6c355ce5e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6c355ce5e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1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5" name="Google Shape;945;p116"/>
          <p:cNvSpPr txBox="1"/>
          <p:nvPr/>
        </p:nvSpPr>
        <p:spPr>
          <a:xfrm>
            <a:off x="425625" y="645550"/>
            <a:ext cx="82572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Discuss: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potential problems could come up if I tried to use a function without knowing what it does or how to interact with it?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46" name="Google Shape;946;p116"/>
          <p:cNvGrpSpPr/>
          <p:nvPr/>
        </p:nvGrpSpPr>
        <p:grpSpPr>
          <a:xfrm>
            <a:off x="1187638" y="3078305"/>
            <a:ext cx="2427283" cy="1055836"/>
            <a:chOff x="4601300" y="2336450"/>
            <a:chExt cx="3066300" cy="1333800"/>
          </a:xfrm>
        </p:grpSpPr>
        <p:sp>
          <p:nvSpPr>
            <p:cNvPr id="947" name="Google Shape;947;p116"/>
            <p:cNvSpPr/>
            <p:nvPr/>
          </p:nvSpPr>
          <p:spPr>
            <a:xfrm>
              <a:off x="4601300" y="2336450"/>
              <a:ext cx="3066300" cy="1333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16"/>
            <p:cNvSpPr txBox="1"/>
            <p:nvPr/>
          </p:nvSpPr>
          <p:spPr>
            <a:xfrm>
              <a:off x="4770387" y="3015475"/>
              <a:ext cx="1529400" cy="4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ming Soon"/>
                  <a:ea typeface="Coming Soon"/>
                  <a:cs typeface="Coming Soon"/>
                  <a:sym typeface="Coming Soon"/>
                </a:rPr>
                <a:t>averageCake</a:t>
              </a:r>
              <a:endParaRPr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949" name="Google Shape;949;p116"/>
            <p:cNvSpPr/>
            <p:nvPr/>
          </p:nvSpPr>
          <p:spPr>
            <a:xfrm>
              <a:off x="6876489" y="3037086"/>
              <a:ext cx="685500" cy="4311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cakeList</a:t>
              </a:r>
              <a:endParaRPr sz="600"/>
            </a:p>
          </p:txBody>
        </p:sp>
      </p:grpSp>
      <p:sp>
        <p:nvSpPr>
          <p:cNvPr id="950" name="Google Shape;950;p116"/>
          <p:cNvSpPr txBox="1"/>
          <p:nvPr/>
        </p:nvSpPr>
        <p:spPr>
          <a:xfrm>
            <a:off x="4071925" y="2630175"/>
            <a:ext cx="4639500" cy="23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This would be similar to looking at the front of a function envelope and having to guess: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the function does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data type the parameters need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is returned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2023-10-08T17:13:14Z</dcterms:modified>
</cp:coreProperties>
</file>