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27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6c355ce5e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6c355ce5e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7"/>
          <p:cNvSpPr txBox="1"/>
          <p:nvPr/>
        </p:nvSpPr>
        <p:spPr>
          <a:xfrm>
            <a:off x="208800" y="827850"/>
            <a:ext cx="453900" cy="262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117"/>
          <p:cNvSpPr txBox="1"/>
          <p:nvPr/>
        </p:nvSpPr>
        <p:spPr>
          <a:xfrm>
            <a:off x="701700" y="827850"/>
            <a:ext cx="4203300" cy="262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smallest;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findSmallest(34, 99);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findSmallest(num1, num2){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if(num1 &lt; num2){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smallest = num1;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smallest = num2;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7" name="Google Shape;957;p117"/>
          <p:cNvSpPr txBox="1"/>
          <p:nvPr/>
        </p:nvSpPr>
        <p:spPr>
          <a:xfrm>
            <a:off x="5152675" y="454550"/>
            <a:ext cx="35823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Discuss: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My friend wants to use my findSmallest() function in her program. Is this function ready to be shared in a library?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Why or why not?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8" name="Google Shape;958;p117"/>
          <p:cNvSpPr txBox="1"/>
          <p:nvPr/>
        </p:nvSpPr>
        <p:spPr>
          <a:xfrm>
            <a:off x="1056975" y="4097250"/>
            <a:ext cx="72498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With a partner, rewrite the function so it could be shared in a library.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9" name="Google Shape;959;p117"/>
          <p:cNvSpPr txBox="1"/>
          <p:nvPr/>
        </p:nvSpPr>
        <p:spPr>
          <a:xfrm>
            <a:off x="5759525" y="2875000"/>
            <a:ext cx="3249600" cy="1113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Watch out for global variables! If a function accesses or updates a variable elsewhere in your program, that function shouldn't be shared as is.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0" name="Google Shape;960;p117"/>
          <p:cNvSpPr/>
          <p:nvPr/>
        </p:nvSpPr>
        <p:spPr>
          <a:xfrm>
            <a:off x="1180650" y="911550"/>
            <a:ext cx="794400" cy="219900"/>
          </a:xfrm>
          <a:prstGeom prst="rect">
            <a:avLst/>
          </a:prstGeom>
          <a:solidFill>
            <a:srgbClr val="FFFF00">
              <a:alpha val="246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117"/>
          <p:cNvSpPr/>
          <p:nvPr/>
        </p:nvSpPr>
        <p:spPr>
          <a:xfrm>
            <a:off x="1521150" y="2190325"/>
            <a:ext cx="858300" cy="219900"/>
          </a:xfrm>
          <a:prstGeom prst="rect">
            <a:avLst/>
          </a:prstGeom>
          <a:solidFill>
            <a:srgbClr val="FFFF00">
              <a:alpha val="246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117"/>
          <p:cNvSpPr txBox="1"/>
          <p:nvPr/>
        </p:nvSpPr>
        <p:spPr>
          <a:xfrm>
            <a:off x="3032700" y="4622200"/>
            <a:ext cx="3078600" cy="361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Hint: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about using a return?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3" name="Google Shape;963;p117"/>
          <p:cNvSpPr/>
          <p:nvPr/>
        </p:nvSpPr>
        <p:spPr>
          <a:xfrm>
            <a:off x="1521150" y="2612300"/>
            <a:ext cx="858300" cy="219900"/>
          </a:xfrm>
          <a:prstGeom prst="rect">
            <a:avLst/>
          </a:prstGeom>
          <a:solidFill>
            <a:srgbClr val="FFFF00">
              <a:alpha val="246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11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65" name="Google Shape;965;p117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966" name="Google Shape;966;p117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17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17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On-screen Show 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2023-10-08T17:13:15Z</dcterms:modified>
</cp:coreProperties>
</file>