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6c355ce5e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6c355ce5e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4" name="Google Shape;974;p118"/>
          <p:cNvSpPr txBox="1"/>
          <p:nvPr/>
        </p:nvSpPr>
        <p:spPr>
          <a:xfrm>
            <a:off x="555113" y="503850"/>
            <a:ext cx="4639800" cy="4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Before adding a function to a library: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for any use of a global variable within the function. If there is, rework the function using local variables and a return.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if another function is called in this function. If so, both functions should be included in the library.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the documentation for the function.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5" name="Google Shape;975;p118"/>
          <p:cNvSpPr txBox="1"/>
          <p:nvPr/>
        </p:nvSpPr>
        <p:spPr>
          <a:xfrm>
            <a:off x="5950688" y="895725"/>
            <a:ext cx="26382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93C47D"/>
                </a:solidFill>
              </a:rPr>
              <a:t>☑</a:t>
            </a:r>
            <a:endParaRPr sz="200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2023-10-08T17:13:16Z</dcterms:modified>
</cp:coreProperties>
</file>