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6c355ce5e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6c355ce5e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9"/>
          <p:cNvSpPr txBox="1"/>
          <p:nvPr/>
        </p:nvSpPr>
        <p:spPr>
          <a:xfrm>
            <a:off x="492925" y="532050"/>
            <a:ext cx="4203300" cy="16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findSmallest(num1, num2){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if(num1 &lt; num2){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num1;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num2;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119"/>
          <p:cNvSpPr txBox="1"/>
          <p:nvPr/>
        </p:nvSpPr>
        <p:spPr>
          <a:xfrm>
            <a:off x="5308525" y="649350"/>
            <a:ext cx="3582300" cy="4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my function is almost ready to be shared in a library.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partner, write the API for this function: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the function works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parameters, their data types, and a short description of each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(if anything) will be returned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2" name="Google Shape;982;p119"/>
          <p:cNvGrpSpPr/>
          <p:nvPr/>
        </p:nvGrpSpPr>
        <p:grpSpPr>
          <a:xfrm>
            <a:off x="338009" y="2514527"/>
            <a:ext cx="4856267" cy="1681215"/>
            <a:chOff x="347600" y="2865925"/>
            <a:chExt cx="4568454" cy="1205950"/>
          </a:xfrm>
        </p:grpSpPr>
        <p:sp>
          <p:nvSpPr>
            <p:cNvPr id="983" name="Google Shape;983;p119"/>
            <p:cNvSpPr/>
            <p:nvPr/>
          </p:nvSpPr>
          <p:spPr>
            <a:xfrm>
              <a:off x="347600" y="2865925"/>
              <a:ext cx="4568454" cy="1149174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9"/>
            <p:cNvSpPr txBox="1"/>
            <p:nvPr/>
          </p:nvSpPr>
          <p:spPr>
            <a:xfrm>
              <a:off x="492925" y="3007775"/>
              <a:ext cx="4320300" cy="10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findSmallest: Given two numbers, finds the smallest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num1 {number} - first number 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num2 {number} - second number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"/>
                <a:t>return {number} - the smaller of the two numbers</a:t>
              </a:r>
              <a:endParaRPr/>
            </a:p>
          </p:txBody>
        </p:sp>
      </p:grpSp>
      <p:grpSp>
        <p:nvGrpSpPr>
          <p:cNvPr id="985" name="Google Shape;985;p11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986" name="Google Shape;986;p11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2023-10-08T17:13:17Z</dcterms:modified>
</cp:coreProperties>
</file>