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0" r:id="rId1"/>
    <p:sldMasterId id="2147483692" r:id="rId2"/>
  </p:sldMasterIdLst>
  <p:notesMasterIdLst>
    <p:notesMasterId r:id="rId4"/>
  </p:notesMasterIdLst>
  <p:sldIdLst>
    <p:sldId id="330" r:id="rId3"/>
  </p:sldIdLst>
  <p:sldSz cx="9144000" cy="5143500" type="screen16x9"/>
  <p:notesSz cx="6858000" cy="9144000"/>
  <p:embeddedFontLst>
    <p:embeddedFont>
      <p:font typeface="Coming Soon" panose="020B0604020202020204" charset="0"/>
      <p:regular r:id="rId5"/>
    </p:embeddedFont>
    <p:embeddedFont>
      <p:font typeface="Proxima Nova" panose="020B0604020202020204" charset="0"/>
      <p:regular r:id="rId6"/>
      <p:bold r:id="rId7"/>
      <p:italic r:id="rId8"/>
      <p:boldItalic r:id="rId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EA02237-7839-4212-A958-9179D55CE507}">
  <a:tblStyle styleId="{EEA02237-7839-4212-A958-9179D55CE50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0" d="100"/>
          <a:sy n="160" d="100"/>
        </p:scale>
        <p:origin x="29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font" Target="fonts/font3.fntdata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viewProps" Target="viewProps.xml"/><Relationship Id="rId5" Type="http://schemas.openxmlformats.org/officeDocument/2006/relationships/font" Target="fonts/font1.fntdata"/><Relationship Id="rId10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" name="Google Shape;991;g6c355ce5e8_0_3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2" name="Google Shape;992;g6c355ce5e8_0_3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30" name="Google Shape;130;p3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1" name="Google Shape;131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7" name="Google Shape;137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3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1" name="Google Shape;141;p3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2" name="Google Shape;142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8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48" name="Google Shape;148;p3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9" name="Google Shape;149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4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2" name="Google Shape;152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4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4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6" name="Google Shape;156;p4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57" name="Google Shape;157;p4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58" name="Google Shape;158;p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61" name="Google Shape;161;p4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4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64" name="Google Shape;164;p4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5" name="Google Shape;165;p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7" name="Google Shape;127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8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4" name="Google Shape;994;p120"/>
          <p:cNvGrpSpPr/>
          <p:nvPr/>
        </p:nvGrpSpPr>
        <p:grpSpPr>
          <a:xfrm>
            <a:off x="89100" y="4739882"/>
            <a:ext cx="324008" cy="322851"/>
            <a:chOff x="0" y="3867912"/>
            <a:chExt cx="1280160" cy="1275588"/>
          </a:xfrm>
        </p:grpSpPr>
        <p:sp>
          <p:nvSpPr>
            <p:cNvPr id="995" name="Google Shape;995;p120"/>
            <p:cNvSpPr/>
            <p:nvPr/>
          </p:nvSpPr>
          <p:spPr>
            <a:xfrm>
              <a:off x="0" y="4229100"/>
              <a:ext cx="914400" cy="9144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FFA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120"/>
            <p:cNvSpPr/>
            <p:nvPr/>
          </p:nvSpPr>
          <p:spPr>
            <a:xfrm>
              <a:off x="182880" y="4050792"/>
              <a:ext cx="914400" cy="9144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FFA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120"/>
            <p:cNvSpPr/>
            <p:nvPr/>
          </p:nvSpPr>
          <p:spPr>
            <a:xfrm>
              <a:off x="365760" y="3867912"/>
              <a:ext cx="914400" cy="9144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FFA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8" name="Google Shape;998;p120"/>
          <p:cNvSpPr txBox="1"/>
          <p:nvPr/>
        </p:nvSpPr>
        <p:spPr>
          <a:xfrm>
            <a:off x="5575800" y="885000"/>
            <a:ext cx="3043200" cy="3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A library needs a name.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Follow these rules: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No spaces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Capitalize the first letter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999" name="Google Shape;999;p120"/>
          <p:cNvGrpSpPr/>
          <p:nvPr/>
        </p:nvGrpSpPr>
        <p:grpSpPr>
          <a:xfrm rot="-662753">
            <a:off x="4177" y="1590849"/>
            <a:ext cx="4807711" cy="3309587"/>
            <a:chOff x="727671" y="917000"/>
            <a:chExt cx="4807584" cy="3309499"/>
          </a:xfrm>
        </p:grpSpPr>
        <p:grpSp>
          <p:nvGrpSpPr>
            <p:cNvPr id="1000" name="Google Shape;1000;p120"/>
            <p:cNvGrpSpPr/>
            <p:nvPr/>
          </p:nvGrpSpPr>
          <p:grpSpPr>
            <a:xfrm>
              <a:off x="727671" y="917000"/>
              <a:ext cx="4807584" cy="3309489"/>
              <a:chOff x="853750" y="2176200"/>
              <a:chExt cx="3121200" cy="2148600"/>
            </a:xfrm>
          </p:grpSpPr>
          <p:sp>
            <p:nvSpPr>
              <p:cNvPr id="1001" name="Google Shape;1001;p120"/>
              <p:cNvSpPr/>
              <p:nvPr/>
            </p:nvSpPr>
            <p:spPr>
              <a:xfrm>
                <a:off x="853750" y="2337300"/>
                <a:ext cx="3121200" cy="1987500"/>
              </a:xfrm>
              <a:prstGeom prst="rect">
                <a:avLst/>
              </a:prstGeom>
              <a:solidFill>
                <a:srgbClr val="FFECC4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" name="Google Shape;1002;p120"/>
              <p:cNvSpPr/>
              <p:nvPr/>
            </p:nvSpPr>
            <p:spPr>
              <a:xfrm>
                <a:off x="1028675" y="2176200"/>
                <a:ext cx="517800" cy="161100"/>
              </a:xfrm>
              <a:prstGeom prst="rect">
                <a:avLst/>
              </a:prstGeom>
              <a:solidFill>
                <a:srgbClr val="FFECC4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03" name="Google Shape;1003;p120"/>
            <p:cNvSpPr/>
            <p:nvPr/>
          </p:nvSpPr>
          <p:spPr>
            <a:xfrm>
              <a:off x="727713" y="1311100"/>
              <a:ext cx="4807500" cy="2915400"/>
            </a:xfrm>
            <a:prstGeom prst="rect">
              <a:avLst/>
            </a:prstGeom>
            <a:solidFill>
              <a:srgbClr val="FFEBA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04" name="Google Shape;1004;p120"/>
          <p:cNvSpPr/>
          <p:nvPr/>
        </p:nvSpPr>
        <p:spPr>
          <a:xfrm rot="-664315">
            <a:off x="868152" y="2673917"/>
            <a:ext cx="2790031" cy="588765"/>
          </a:xfrm>
          <a:prstGeom prst="flowChartAlternateProcess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ming Soon"/>
                <a:ea typeface="Coming Soon"/>
                <a:cs typeface="Coming Soon"/>
                <a:sym typeface="Coming Soon"/>
              </a:rPr>
              <a:t>CakeBaker</a:t>
            </a:r>
            <a:endParaRPr sz="3000"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1005" name="Google Shape;1005;p120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7 Lesson 5 - Activity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0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23</Words>
  <Application>Microsoft Office PowerPoint</Application>
  <PresentationFormat>On-screen Show (16:9)</PresentationFormat>
  <Paragraphs>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Proxima Nova</vt:lpstr>
      <vt:lpstr>Arial</vt:lpstr>
      <vt:lpstr>Coming Soon</vt:lpstr>
      <vt:lpstr>Simple Light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2023-10-08T17:13:18Z</dcterms:modified>
</cp:coreProperties>
</file>