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31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355ce5e8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355ce5e8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12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011" name="Google Shape;1011;p12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2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2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121"/>
          <p:cNvSpPr txBox="1"/>
          <p:nvPr/>
        </p:nvSpPr>
        <p:spPr>
          <a:xfrm>
            <a:off x="5575800" y="885000"/>
            <a:ext cx="3043200" cy="3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library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can now be shared with others.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They can use the functions within their own program as long as they follow the rules set forth in the documentation.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15" name="Google Shape;1015;p121"/>
          <p:cNvGrpSpPr/>
          <p:nvPr/>
        </p:nvGrpSpPr>
        <p:grpSpPr>
          <a:xfrm rot="-662753">
            <a:off x="4177" y="1590849"/>
            <a:ext cx="4807711" cy="3309587"/>
            <a:chOff x="727671" y="917000"/>
            <a:chExt cx="4807584" cy="3309499"/>
          </a:xfrm>
        </p:grpSpPr>
        <p:grpSp>
          <p:nvGrpSpPr>
            <p:cNvPr id="1016" name="Google Shape;1016;p121"/>
            <p:cNvGrpSpPr/>
            <p:nvPr/>
          </p:nvGrpSpPr>
          <p:grpSpPr>
            <a:xfrm>
              <a:off x="727671" y="917000"/>
              <a:ext cx="4807584" cy="3309489"/>
              <a:chOff x="853750" y="2176200"/>
              <a:chExt cx="3121200" cy="2148600"/>
            </a:xfrm>
          </p:grpSpPr>
          <p:sp>
            <p:nvSpPr>
              <p:cNvPr id="1017" name="Google Shape;1017;p121"/>
              <p:cNvSpPr/>
              <p:nvPr/>
            </p:nvSpPr>
            <p:spPr>
              <a:xfrm>
                <a:off x="853750" y="2337300"/>
                <a:ext cx="3121200" cy="1987500"/>
              </a:xfrm>
              <a:prstGeom prst="rect">
                <a:avLst/>
              </a:prstGeom>
              <a:solidFill>
                <a:srgbClr val="FFEC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21"/>
              <p:cNvSpPr/>
              <p:nvPr/>
            </p:nvSpPr>
            <p:spPr>
              <a:xfrm>
                <a:off x="1028675" y="2176200"/>
                <a:ext cx="517800" cy="161100"/>
              </a:xfrm>
              <a:prstGeom prst="rect">
                <a:avLst/>
              </a:prstGeom>
              <a:solidFill>
                <a:srgbClr val="FFECC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9" name="Google Shape;1019;p121"/>
            <p:cNvSpPr/>
            <p:nvPr/>
          </p:nvSpPr>
          <p:spPr>
            <a:xfrm>
              <a:off x="727713" y="1311100"/>
              <a:ext cx="4807500" cy="2915400"/>
            </a:xfrm>
            <a:prstGeom prst="rect">
              <a:avLst/>
            </a:prstGeom>
            <a:solidFill>
              <a:srgbClr val="FFEBA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121"/>
          <p:cNvSpPr/>
          <p:nvPr/>
        </p:nvSpPr>
        <p:spPr>
          <a:xfrm rot="-664315">
            <a:off x="868152" y="2673917"/>
            <a:ext cx="2790031" cy="58876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CakeBaker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21" name="Google Shape;1021;p1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2023-10-08T17:13:19Z</dcterms:modified>
</cp:coreProperties>
</file>