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334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6c00aee40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6c00aee40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124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Vocabulary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Library: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group of functions (procedures) that may be used in creating new programs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API: 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Program Interface - specifications for how functions in a library behave and can be used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7" name="Google Shape;1037;p12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5 -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2023-10-08T17:13:21Z</dcterms:modified>
</cp:coreProperties>
</file>