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2" r:id="rId2"/>
  </p:sldMasterIdLst>
  <p:notesMasterIdLst>
    <p:notesMasterId r:id="rId4"/>
  </p:notesMasterIdLst>
  <p:sldIdLst>
    <p:sldId id="337"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A02237-7839-4212-A958-9179D55CE507}">
  <a:tblStyle styleId="{EEA02237-7839-4212-A958-9179D55CE507}"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6c00aee403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6c00aee403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7" name="Google Shape;1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1" name="Google Shape;141;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2" name="Google Shape;1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3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Google Shape;14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2" name="Google Shape;15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4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6" name="Google Shape;156;p4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4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8" name="Google Shape;15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1" name="Google Shape;16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2"/>
        <p:cNvGrpSpPr/>
        <p:nvPr/>
      </p:nvGrpSpPr>
      <p:grpSpPr>
        <a:xfrm>
          <a:off x="0" y="0"/>
          <a:ext cx="0" cy="0"/>
          <a:chOff x="0" y="0"/>
          <a:chExt cx="0" cy="0"/>
        </a:xfrm>
      </p:grpSpPr>
      <p:sp>
        <p:nvSpPr>
          <p:cNvPr id="163" name="Google Shape;163;p4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4" name="Google Shape;164;p4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65" name="Google Shape;16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4"/>
        <p:cNvGrpSpPr/>
        <p:nvPr/>
      </p:nvGrpSpPr>
      <p:grpSpPr>
        <a:xfrm>
          <a:off x="0" y="0"/>
          <a:ext cx="0" cy="0"/>
          <a:chOff x="0" y="0"/>
          <a:chExt cx="0" cy="0"/>
        </a:xfrm>
      </p:grpSpPr>
      <p:sp>
        <p:nvSpPr>
          <p:cNvPr id="125" name="Google Shape;12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6" name="Google Shape;12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7" name="Google Shape;12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0"/>
        <p:cNvGrpSpPr/>
        <p:nvPr/>
      </p:nvGrpSpPr>
      <p:grpSpPr>
        <a:xfrm>
          <a:off x="0" y="0"/>
          <a:ext cx="0" cy="0"/>
          <a:chOff x="0" y="0"/>
          <a:chExt cx="0" cy="0"/>
        </a:xfrm>
      </p:grpSpPr>
      <p:sp>
        <p:nvSpPr>
          <p:cNvPr id="1051" name="Google Shape;1051;p127"/>
          <p:cNvSpPr txBox="1"/>
          <p:nvPr/>
        </p:nvSpPr>
        <p:spPr>
          <a:xfrm>
            <a:off x="523500" y="684400"/>
            <a:ext cx="8097000" cy="42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endParaRPr sz="3600" b="1">
              <a:latin typeface="Proxima Nova"/>
              <a:ea typeface="Proxima Nova"/>
              <a:cs typeface="Proxima Nova"/>
              <a:sym typeface="Proxima Nova"/>
            </a:endParaRPr>
          </a:p>
          <a:p>
            <a:pPr marL="0" lvl="0" indent="0" algn="ctr" rtl="0">
              <a:spcBef>
                <a:spcPts val="0"/>
              </a:spcBef>
              <a:spcAft>
                <a:spcPts val="0"/>
              </a:spcAft>
              <a:buNone/>
            </a:pPr>
            <a:endParaRPr sz="3600" b="1">
              <a:latin typeface="Proxima Nova"/>
              <a:ea typeface="Proxima Nova"/>
              <a:cs typeface="Proxima Nova"/>
              <a:sym typeface="Proxima Nova"/>
            </a:endParaRPr>
          </a:p>
          <a:p>
            <a:pPr marL="0" lvl="0" indent="0" algn="ctr" rtl="0">
              <a:spcBef>
                <a:spcPts val="0"/>
              </a:spcBef>
              <a:spcAft>
                <a:spcPts val="0"/>
              </a:spcAft>
              <a:buNone/>
            </a:pPr>
            <a:r>
              <a:rPr lang="en" sz="2400">
                <a:latin typeface="Proxima Nova"/>
                <a:ea typeface="Proxima Nova"/>
                <a:cs typeface="Proxima Nova"/>
                <a:sym typeface="Proxima Nova"/>
              </a:rPr>
              <a:t>Today we are going to learn how to use libraries to share code with one another. Usually you do this by writing functions with parameters and return values. Why do you think it's important to use parameters and return values when writing code for other people to use?</a:t>
            </a:r>
            <a:endParaRPr sz="2400">
              <a:solidFill>
                <a:srgbClr val="000000"/>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600">
              <a:latin typeface="Proxima Nova"/>
              <a:ea typeface="Proxima Nova"/>
              <a:cs typeface="Proxima Nova"/>
              <a:sym typeface="Proxima Nova"/>
            </a:endParaRPr>
          </a:p>
          <a:p>
            <a:pPr marL="0" lvl="0" indent="0" algn="ctr" rtl="0">
              <a:spcBef>
                <a:spcPts val="0"/>
              </a:spcBef>
              <a:spcAft>
                <a:spcPts val="0"/>
              </a:spcAft>
              <a:buNone/>
            </a:pPr>
            <a:endParaRPr sz="3600">
              <a:solidFill>
                <a:srgbClr val="000000"/>
              </a:solidFill>
              <a:latin typeface="Proxima Nova"/>
              <a:ea typeface="Proxima Nova"/>
              <a:cs typeface="Proxima Nova"/>
              <a:sym typeface="Proxima Nova"/>
            </a:endParaRPr>
          </a:p>
        </p:txBody>
      </p:sp>
      <p:sp>
        <p:nvSpPr>
          <p:cNvPr id="1052" name="Google Shape;1052;p127"/>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7 Lesson 6 - Warm Up</a:t>
            </a:r>
            <a:endParaRPr>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2023-10-08T17:13:24Z</dcterms:modified>
</cp:coreProperties>
</file>