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0" r:id="rId1"/>
    <p:sldMasterId id="2147483692" r:id="rId2"/>
  </p:sldMasterIdLst>
  <p:notesMasterIdLst>
    <p:notesMasterId r:id="rId4"/>
  </p:notesMasterIdLst>
  <p:sldIdLst>
    <p:sldId id="339" r:id="rId3"/>
  </p:sldIdLst>
  <p:sldSz cx="9144000" cy="5143500" type="screen16x9"/>
  <p:notesSz cx="6858000" cy="9144000"/>
  <p:embeddedFontLst>
    <p:embeddedFont>
      <p:font typeface="Proxima Nova" panose="020B0604020202020204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EA02237-7839-4212-A958-9179D55CE507}">
  <a:tblStyle styleId="{EEA02237-7839-4212-A958-9179D55CE50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3" Type="http://schemas.openxmlformats.org/officeDocument/2006/relationships/slide" Target="slides/slide1.xml"/><Relationship Id="rId7" Type="http://schemas.openxmlformats.org/officeDocument/2006/relationships/font" Target="fonts/font3.fntdata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heme" Target="theme/theme1.xml"/><Relationship Id="rId5" Type="http://schemas.openxmlformats.org/officeDocument/2006/relationships/font" Target="fonts/font1.fntdata"/><Relationship Id="rId1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" name="Google Shape;1058;g6c00aee403_0_3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9" name="Google Shape;1059;g6c00aee403_0_3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7" name="Google Shape;137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3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1" name="Google Shape;141;p3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2" name="Google Shape;142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8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48" name="Google Shape;148;p3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9" name="Google Shape;149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4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2" name="Google Shape;152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4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4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6" name="Google Shape;156;p4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57" name="Google Shape;157;p4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58" name="Google Shape;158;p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61" name="Google Shape;161;p4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4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64" name="Google Shape;164;p4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5" name="Google Shape;165;p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4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7" name="Google Shape;127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" name="Google Shape;1061;p129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7 Lesson 6 - Activity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062" name="Google Shape;1062;p1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1825" y="769025"/>
            <a:ext cx="2237050" cy="3801349"/>
          </a:xfrm>
          <a:prstGeom prst="rect">
            <a:avLst/>
          </a:prstGeom>
          <a:noFill/>
          <a:ln>
            <a:noFill/>
          </a:ln>
        </p:spPr>
      </p:pic>
      <p:sp>
        <p:nvSpPr>
          <p:cNvPr id="1063" name="Google Shape;1063;p129"/>
          <p:cNvSpPr txBox="1"/>
          <p:nvPr/>
        </p:nvSpPr>
        <p:spPr>
          <a:xfrm>
            <a:off x="3605500" y="769025"/>
            <a:ext cx="4896900" cy="22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Proxima Nova"/>
                <a:ea typeface="Proxima Nova"/>
                <a:cs typeface="Proxima Nova"/>
                <a:sym typeface="Proxima Nova"/>
              </a:rPr>
              <a:t>Do This:</a:t>
            </a:r>
            <a:endParaRPr sz="30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Char char="●"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Navigate to Level 1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Char char="●"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Run the app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Char char="●"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Try several different inputs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064" name="Google Shape;1064;p1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72775" y="3470600"/>
            <a:ext cx="3562200" cy="4764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20</Words>
  <Application>Microsoft Office PowerPoint</Application>
  <PresentationFormat>On-screen Show (16:9)</PresentationFormat>
  <Paragraphs>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Proxima Nova</vt:lpstr>
      <vt:lpstr>Arial</vt:lpstr>
      <vt:lpstr>Simple Light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2023-10-08T17:13:26Z</dcterms:modified>
</cp:coreProperties>
</file>